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54" r:id="rId44"/>
    <p:sldId id="298" r:id="rId45"/>
    <p:sldId id="355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1"/>
    <p:restoredTop sz="86464"/>
  </p:normalViewPr>
  <p:slideViewPr>
    <p:cSldViewPr snapToGrid="0" snapToObjects="1">
      <p:cViewPr>
        <p:scale>
          <a:sx n="120" d="100"/>
          <a:sy n="120" d="100"/>
        </p:scale>
        <p:origin x="144" y="-2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11/11/16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.png"/><Relationship Id="rId21" Type="http://schemas.openxmlformats.org/officeDocument/2006/relationships/image" Target="../media/image6.png"/><Relationship Id="rId22" Type="http://schemas.openxmlformats.org/officeDocument/2006/relationships/image" Target="../media/image7.png"/><Relationship Id="rId23" Type="http://schemas.openxmlformats.org/officeDocument/2006/relationships/image" Target="../media/image8.png"/><Relationship Id="rId24" Type="http://schemas.openxmlformats.org/officeDocument/2006/relationships/image" Target="../media/image9.png"/><Relationship Id="rId25" Type="http://schemas.openxmlformats.org/officeDocument/2006/relationships/image" Target="../media/image10.png"/><Relationship Id="rId26" Type="http://schemas.openxmlformats.org/officeDocument/2006/relationships/image" Target="../media/image11.png"/><Relationship Id="rId27" Type="http://schemas.openxmlformats.org/officeDocument/2006/relationships/image" Target="../media/image12.png"/><Relationship Id="rId28" Type="http://schemas.openxmlformats.org/officeDocument/2006/relationships/image" Target="../media/image13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hyperlink" Target="ovf(clear())" TargetMode="External"/><Relationship Id="rId4" Type="http://schemas.openxmlformats.org/officeDocument/2006/relationships/slide" Target="slide30.xml"/><Relationship Id="rId5" Type="http://schemas.openxmlformats.org/officeDocument/2006/relationships/slide" Target="slide47.xml"/><Relationship Id="rId30" Type="http://schemas.openxmlformats.org/officeDocument/2006/relationships/image" Target="../media/image15.png"/><Relationship Id="rId31" Type="http://schemas.openxmlformats.org/officeDocument/2006/relationships/image" Target="../media/image16.png"/><Relationship Id="rId32" Type="http://schemas.openxmlformats.org/officeDocument/2006/relationships/image" Target="../media/image17.png"/><Relationship Id="rId9" Type="http://schemas.openxmlformats.org/officeDocument/2006/relationships/slide" Target="slide88.xml"/><Relationship Id="rId6" Type="http://schemas.openxmlformats.org/officeDocument/2006/relationships/slide" Target="slide50.xml"/><Relationship Id="rId7" Type="http://schemas.openxmlformats.org/officeDocument/2006/relationships/slide" Target="slide56.xml"/><Relationship Id="rId8" Type="http://schemas.openxmlformats.org/officeDocument/2006/relationships/slide" Target="slide83.xml"/><Relationship Id="rId33" Type="http://schemas.openxmlformats.org/officeDocument/2006/relationships/image" Target="../media/image18.png"/><Relationship Id="rId34" Type="http://schemas.openxmlformats.org/officeDocument/2006/relationships/image" Target="../media/image19.png"/><Relationship Id="rId35" Type="http://schemas.openxmlformats.org/officeDocument/2006/relationships/image" Target="../media/image20.png"/><Relationship Id="rId36" Type="http://schemas.openxmlformats.org/officeDocument/2006/relationships/image" Target="../media/image21.png"/><Relationship Id="rId10" Type="http://schemas.openxmlformats.org/officeDocument/2006/relationships/slide" Target="slide92.xml"/><Relationship Id="rId11" Type="http://schemas.openxmlformats.org/officeDocument/2006/relationships/slide" Target="slide2.xml"/><Relationship Id="rId12" Type="http://schemas.openxmlformats.org/officeDocument/2006/relationships/slide" Target="slide8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41.xml"/><Relationship Id="rId16" Type="http://schemas.openxmlformats.org/officeDocument/2006/relationships/hyperlink" Target="ovf(deleteword())" TargetMode="External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22.png"/><Relationship Id="rId38" Type="http://schemas.openxmlformats.org/officeDocument/2006/relationships/image" Target="../media/image23.png"/><Relationship Id="rId39" Type="http://schemas.openxmlformats.org/officeDocument/2006/relationships/image" Target="../media/image24.png"/><Relationship Id="rId40" Type="http://schemas.openxmlformats.org/officeDocument/2006/relationships/image" Target="../media/image25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9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Relationship Id="rId15" Type="http://schemas.openxmlformats.org/officeDocument/2006/relationships/image" Target="../media/image145.png"/><Relationship Id="rId16" Type="http://schemas.openxmlformats.org/officeDocument/2006/relationships/image" Target="../media/image146.png"/><Relationship Id="rId17" Type="http://schemas.openxmlformats.org/officeDocument/2006/relationships/image" Target="../media/image118.png"/><Relationship Id="rId18" Type="http://schemas.openxmlformats.org/officeDocument/2006/relationships/image" Target="../media/image147.png"/><Relationship Id="rId19" Type="http://schemas.openxmlformats.org/officeDocument/2006/relationships/image" Target="../media/image14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13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4.png"/><Relationship Id="rId20" Type="http://schemas.openxmlformats.org/officeDocument/2006/relationships/image" Target="../media/image164.png"/><Relationship Id="rId21" Type="http://schemas.openxmlformats.org/officeDocument/2006/relationships/image" Target="../media/image165.png"/><Relationship Id="rId22" Type="http://schemas.openxmlformats.org/officeDocument/2006/relationships/image" Target="../media/image166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18.png"/><Relationship Id="rId15" Type="http://schemas.openxmlformats.org/officeDocument/2006/relationships/image" Target="../media/image159.png"/><Relationship Id="rId16" Type="http://schemas.openxmlformats.org/officeDocument/2006/relationships/image" Target="../media/image160.png"/><Relationship Id="rId17" Type="http://schemas.openxmlformats.org/officeDocument/2006/relationships/image" Target="../media/image161.png"/><Relationship Id="rId18" Type="http://schemas.openxmlformats.org/officeDocument/2006/relationships/image" Target="../media/image162.png"/><Relationship Id="rId19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1.png"/><Relationship Id="rId20" Type="http://schemas.openxmlformats.org/officeDocument/2006/relationships/image" Target="../media/image182.png"/><Relationship Id="rId21" Type="http://schemas.openxmlformats.org/officeDocument/2006/relationships/image" Target="../media/image183.png"/><Relationship Id="rId22" Type="http://schemas.openxmlformats.org/officeDocument/2006/relationships/image" Target="../media/image184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Relationship Id="rId19" Type="http://schemas.openxmlformats.org/officeDocument/2006/relationships/image" Target="../media/image18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" Target="slide13.xml"/><Relationship Id="rId20" Type="http://schemas.openxmlformats.org/officeDocument/2006/relationships/image" Target="../media/image185.png"/><Relationship Id="rId21" Type="http://schemas.openxmlformats.org/officeDocument/2006/relationships/image" Target="../media/image196.png"/><Relationship Id="rId22" Type="http://schemas.openxmlformats.org/officeDocument/2006/relationships/image" Target="../media/image197.png"/><Relationship Id="rId23" Type="http://schemas.openxmlformats.org/officeDocument/2006/relationships/image" Target="../media/image134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slide" Target="slide26.xml"/><Relationship Id="rId11" Type="http://schemas.openxmlformats.org/officeDocument/2006/relationships/image" Target="../media/image188.png"/><Relationship Id="rId12" Type="http://schemas.openxmlformats.org/officeDocument/2006/relationships/image" Target="../media/image11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191.png"/><Relationship Id="rId16" Type="http://schemas.openxmlformats.org/officeDocument/2006/relationships/image" Target="../media/image192.png"/><Relationship Id="rId17" Type="http://schemas.openxmlformats.org/officeDocument/2006/relationships/image" Target="../media/image193.png"/><Relationship Id="rId18" Type="http://schemas.openxmlformats.org/officeDocument/2006/relationships/image" Target="../media/image194.png"/><Relationship Id="rId19" Type="http://schemas.openxmlformats.org/officeDocument/2006/relationships/image" Target="../media/image19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7.png"/><Relationship Id="rId5" Type="http://schemas.openxmlformats.org/officeDocument/2006/relationships/slide" Target="slide22.xml"/><Relationship Id="rId6" Type="http://schemas.openxmlformats.org/officeDocument/2006/relationships/slide" Target="slide27.xml"/><Relationship Id="rId7" Type="http://schemas.openxmlformats.org/officeDocument/2006/relationships/hyperlink" Target="ovf(place(smoothie),open(flavour))" TargetMode="External"/><Relationship Id="rId8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18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50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193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1.png"/><Relationship Id="rId12" Type="http://schemas.openxmlformats.org/officeDocument/2006/relationships/image" Target="../media/image212.png"/><Relationship Id="rId13" Type="http://schemas.openxmlformats.org/officeDocument/2006/relationships/image" Target="../media/image213.png"/><Relationship Id="rId14" Type="http://schemas.openxmlformats.org/officeDocument/2006/relationships/image" Target="../media/image214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0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0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221.png"/><Relationship Id="rId11" Type="http://schemas.openxmlformats.org/officeDocument/2006/relationships/image" Target="../media/image222.png"/><Relationship Id="rId12" Type="http://schemas.openxmlformats.org/officeDocument/2006/relationships/image" Target="../media/image223.png"/><Relationship Id="rId13" Type="http://schemas.openxmlformats.org/officeDocument/2006/relationships/image" Target="../media/image224.png"/><Relationship Id="rId14" Type="http://schemas.openxmlformats.org/officeDocument/2006/relationships/image" Target="../media/image225.png"/><Relationship Id="rId15" Type="http://schemas.openxmlformats.org/officeDocument/2006/relationships/image" Target="../media/image226.png"/><Relationship Id="rId16" Type="http://schemas.openxmlformats.org/officeDocument/2006/relationships/image" Target="../media/image227.png"/><Relationship Id="rId17" Type="http://schemas.openxmlformats.org/officeDocument/2006/relationships/image" Target="../media/image228.png"/><Relationship Id="rId18" Type="http://schemas.openxmlformats.org/officeDocument/2006/relationships/image" Target="../media/image121.png"/><Relationship Id="rId19" Type="http://schemas.openxmlformats.org/officeDocument/2006/relationships/image" Target="../media/image2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2.png"/><Relationship Id="rId12" Type="http://schemas.openxmlformats.org/officeDocument/2006/relationships/image" Target="../media/image233.png"/><Relationship Id="rId13" Type="http://schemas.openxmlformats.org/officeDocument/2006/relationships/image" Target="../media/image234.png"/><Relationship Id="rId14" Type="http://schemas.openxmlformats.org/officeDocument/2006/relationships/image" Target="../media/image235.png"/><Relationship Id="rId15" Type="http://schemas.openxmlformats.org/officeDocument/2006/relationships/image" Target="../media/image236.png"/><Relationship Id="rId16" Type="http://schemas.openxmlformats.org/officeDocument/2006/relationships/image" Target="../media/image237.png"/><Relationship Id="rId17" Type="http://schemas.openxmlformats.org/officeDocument/2006/relationships/image" Target="../media/image238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7.xml"/><Relationship Id="rId4" Type="http://schemas.openxmlformats.org/officeDocument/2006/relationships/slide" Target="slide6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slide" Target="slide3.xml"/><Relationship Id="rId8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3.png"/><Relationship Id="rId20" Type="http://schemas.openxmlformats.org/officeDocument/2006/relationships/image" Target="../media/image27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Relationship Id="rId12" Type="http://schemas.openxmlformats.org/officeDocument/2006/relationships/image" Target="../media/image246.png"/><Relationship Id="rId13" Type="http://schemas.openxmlformats.org/officeDocument/2006/relationships/image" Target="../media/image68.png"/><Relationship Id="rId14" Type="http://schemas.openxmlformats.org/officeDocument/2006/relationships/image" Target="../media/image247.png"/><Relationship Id="rId15" Type="http://schemas.openxmlformats.org/officeDocument/2006/relationships/image" Target="../media/image248.png"/><Relationship Id="rId16" Type="http://schemas.openxmlformats.org/officeDocument/2006/relationships/image" Target="../media/image249.png"/><Relationship Id="rId17" Type="http://schemas.openxmlformats.org/officeDocument/2006/relationships/image" Target="../media/image250.png"/><Relationship Id="rId18" Type="http://schemas.openxmlformats.org/officeDocument/2006/relationships/image" Target="../media/image251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05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76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121.png"/><Relationship Id="rId9" Type="http://schemas.openxmlformats.org/officeDocument/2006/relationships/image" Target="../media/image211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2.png"/><Relationship Id="rId12" Type="http://schemas.openxmlformats.org/officeDocument/2006/relationships/image" Target="../media/image262.png"/><Relationship Id="rId13" Type="http://schemas.openxmlformats.org/officeDocument/2006/relationships/image" Target="../media/image263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8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264.png"/><Relationship Id="rId13" Type="http://schemas.openxmlformats.org/officeDocument/2006/relationships/image" Target="../media/image265.png"/><Relationship Id="rId14" Type="http://schemas.openxmlformats.org/officeDocument/2006/relationships/image" Target="../media/image266.png"/><Relationship Id="rId15" Type="http://schemas.openxmlformats.org/officeDocument/2006/relationships/image" Target="../media/image267.png"/><Relationship Id="rId16" Type="http://schemas.openxmlformats.org/officeDocument/2006/relationships/image" Target="../media/image268.png"/><Relationship Id="rId17" Type="http://schemas.openxmlformats.org/officeDocument/2006/relationships/image" Target="../media/image245.png"/><Relationship Id="rId18" Type="http://schemas.openxmlformats.org/officeDocument/2006/relationships/image" Target="../media/image269.png"/><Relationship Id="rId19" Type="http://schemas.openxmlformats.org/officeDocument/2006/relationships/image" Target="../media/image270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Ice%20cream),open(flavour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198.png"/><Relationship Id="rId8" Type="http://schemas.openxmlformats.org/officeDocument/2006/relationships/image" Target="../media/image200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4.png"/><Relationship Id="rId12" Type="http://schemas.openxmlformats.org/officeDocument/2006/relationships/image" Target="../media/image140.png"/><Relationship Id="rId13" Type="http://schemas.openxmlformats.org/officeDocument/2006/relationships/image" Target="../media/image275.png"/><Relationship Id="rId14" Type="http://schemas.openxmlformats.org/officeDocument/2006/relationships/image" Target="../media/image276.png"/><Relationship Id="rId15" Type="http://schemas.openxmlformats.org/officeDocument/2006/relationships/image" Target="../media/image277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58.png"/><Relationship Id="rId5" Type="http://schemas.openxmlformats.org/officeDocument/2006/relationships/image" Target="../media/image271.png"/><Relationship Id="rId6" Type="http://schemas.openxmlformats.org/officeDocument/2006/relationships/image" Target="../media/image124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122.png"/><Relationship Id="rId10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4.png"/><Relationship Id="rId12" Type="http://schemas.openxmlformats.org/officeDocument/2006/relationships/image" Target="../media/image285.png"/><Relationship Id="rId13" Type="http://schemas.openxmlformats.org/officeDocument/2006/relationships/image" Target="../media/image286.png"/><Relationship Id="rId14" Type="http://schemas.openxmlformats.org/officeDocument/2006/relationships/image" Target="../media/image287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1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97.png"/><Relationship Id="rId5" Type="http://schemas.openxmlformats.org/officeDocument/2006/relationships/image" Target="../media/image196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5.png"/><Relationship Id="rId12" Type="http://schemas.openxmlformats.org/officeDocument/2006/relationships/image" Target="../media/image296.png"/><Relationship Id="rId13" Type="http://schemas.openxmlformats.org/officeDocument/2006/relationships/image" Target="../media/image297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18.png"/><Relationship Id="rId5" Type="http://schemas.openxmlformats.org/officeDocument/2006/relationships/image" Target="../media/image188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Relationship Id="rId10" Type="http://schemas.openxmlformats.org/officeDocument/2006/relationships/image" Target="../media/image294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2.png"/><Relationship Id="rId12" Type="http://schemas.openxmlformats.org/officeDocument/2006/relationships/image" Target="../media/image303.png"/><Relationship Id="rId13" Type="http://schemas.openxmlformats.org/officeDocument/2006/relationships/image" Target="../media/image304.png"/><Relationship Id="rId14" Type="http://schemas.openxmlformats.org/officeDocument/2006/relationships/image" Target="../media/image305.png"/><Relationship Id="rId15" Type="http://schemas.openxmlformats.org/officeDocument/2006/relationships/image" Target="../media/image306.png"/><Relationship Id="rId16" Type="http://schemas.openxmlformats.org/officeDocument/2006/relationships/image" Target="../media/image307.png"/><Relationship Id="rId17" Type="http://schemas.openxmlformats.org/officeDocument/2006/relationships/image" Target="../media/image308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298.png"/><Relationship Id="rId6" Type="http://schemas.openxmlformats.org/officeDocument/2006/relationships/image" Target="../media/image130.png"/><Relationship Id="rId7" Type="http://schemas.openxmlformats.org/officeDocument/2006/relationships/image" Target="../media/image65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4.png"/><Relationship Id="rId20" Type="http://schemas.openxmlformats.org/officeDocument/2006/relationships/image" Target="../media/image325.png"/><Relationship Id="rId21" Type="http://schemas.openxmlformats.org/officeDocument/2006/relationships/image" Target="../media/image326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315.png"/><Relationship Id="rId11" Type="http://schemas.openxmlformats.org/officeDocument/2006/relationships/image" Target="../media/image316.png"/><Relationship Id="rId12" Type="http://schemas.openxmlformats.org/officeDocument/2006/relationships/image" Target="../media/image317.png"/><Relationship Id="rId13" Type="http://schemas.openxmlformats.org/officeDocument/2006/relationships/image" Target="../media/image318.png"/><Relationship Id="rId14" Type="http://schemas.openxmlformats.org/officeDocument/2006/relationships/image" Target="../media/image319.png"/><Relationship Id="rId15" Type="http://schemas.openxmlformats.org/officeDocument/2006/relationships/image" Target="../media/image320.png"/><Relationship Id="rId16" Type="http://schemas.openxmlformats.org/officeDocument/2006/relationships/image" Target="../media/image321.png"/><Relationship Id="rId17" Type="http://schemas.openxmlformats.org/officeDocument/2006/relationships/image" Target="../media/image322.png"/><Relationship Id="rId18" Type="http://schemas.openxmlformats.org/officeDocument/2006/relationships/image" Target="../media/image323.png"/><Relationship Id="rId19" Type="http://schemas.openxmlformats.org/officeDocument/2006/relationships/image" Target="../media/image32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20" Type="http://schemas.openxmlformats.org/officeDocument/2006/relationships/image" Target="../media/image13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11.png"/><Relationship Id="rId24" Type="http://schemas.openxmlformats.org/officeDocument/2006/relationships/image" Target="../media/image12.png"/><Relationship Id="rId25" Type="http://schemas.openxmlformats.org/officeDocument/2006/relationships/image" Target="../media/image17.png"/><Relationship Id="rId26" Type="http://schemas.openxmlformats.org/officeDocument/2006/relationships/image" Target="../media/image38.png"/><Relationship Id="rId27" Type="http://schemas.openxmlformats.org/officeDocument/2006/relationships/image" Target="../media/image62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0" Type="http://schemas.openxmlformats.org/officeDocument/2006/relationships/image" Target="../media/image52.png"/><Relationship Id="rId11" Type="http://schemas.openxmlformats.org/officeDocument/2006/relationships/image" Target="../media/image7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6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28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8.png"/><Relationship Id="rId20" Type="http://schemas.openxmlformats.org/officeDocument/2006/relationships/image" Target="../media/image336.png"/><Relationship Id="rId21" Type="http://schemas.openxmlformats.org/officeDocument/2006/relationships/image" Target="../media/image7.png"/><Relationship Id="rId22" Type="http://schemas.openxmlformats.org/officeDocument/2006/relationships/image" Target="../media/image28.png"/><Relationship Id="rId23" Type="http://schemas.openxmlformats.org/officeDocument/2006/relationships/image" Target="../media/image337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327.png"/><Relationship Id="rId11" Type="http://schemas.openxmlformats.org/officeDocument/2006/relationships/image" Target="../media/image328.png"/><Relationship Id="rId12" Type="http://schemas.openxmlformats.org/officeDocument/2006/relationships/image" Target="../media/image329.png"/><Relationship Id="rId13" Type="http://schemas.openxmlformats.org/officeDocument/2006/relationships/image" Target="../media/image330.png"/><Relationship Id="rId14" Type="http://schemas.openxmlformats.org/officeDocument/2006/relationships/image" Target="../media/image331.png"/><Relationship Id="rId15" Type="http://schemas.openxmlformats.org/officeDocument/2006/relationships/image" Target="../media/image332.png"/><Relationship Id="rId16" Type="http://schemas.openxmlformats.org/officeDocument/2006/relationships/image" Target="../media/image333.png"/><Relationship Id="rId17" Type="http://schemas.openxmlformats.org/officeDocument/2006/relationships/image" Target="../media/image38.png"/><Relationship Id="rId18" Type="http://schemas.openxmlformats.org/officeDocument/2006/relationships/image" Target="../media/image334.png"/><Relationship Id="rId19" Type="http://schemas.openxmlformats.org/officeDocument/2006/relationships/image" Target="../media/image33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1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2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0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2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343.png"/><Relationship Id="rId11" Type="http://schemas.openxmlformats.org/officeDocument/2006/relationships/image" Target="../media/image344.png"/><Relationship Id="rId12" Type="http://schemas.openxmlformats.org/officeDocument/2006/relationships/image" Target="../media/image345.png"/><Relationship Id="rId13" Type="http://schemas.openxmlformats.org/officeDocument/2006/relationships/image" Target="../media/image346.png"/><Relationship Id="rId14" Type="http://schemas.openxmlformats.org/officeDocument/2006/relationships/image" Target="../media/image347.png"/><Relationship Id="rId15" Type="http://schemas.openxmlformats.org/officeDocument/2006/relationships/image" Target="../media/image348.png"/><Relationship Id="rId16" Type="http://schemas.openxmlformats.org/officeDocument/2006/relationships/image" Target="../media/image349.png"/><Relationship Id="rId17" Type="http://schemas.openxmlformats.org/officeDocument/2006/relationships/image" Target="../media/image350.png"/><Relationship Id="rId18" Type="http://schemas.openxmlformats.org/officeDocument/2006/relationships/image" Target="../media/image351.png"/><Relationship Id="rId19" Type="http://schemas.openxmlformats.org/officeDocument/2006/relationships/image" Target="../media/image35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29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Relationship Id="rId8" Type="http://schemas.openxmlformats.org/officeDocument/2006/relationships/image" Target="../media/image341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7.png"/><Relationship Id="rId12" Type="http://schemas.openxmlformats.org/officeDocument/2006/relationships/image" Target="../media/image358.png"/><Relationship Id="rId13" Type="http://schemas.openxmlformats.org/officeDocument/2006/relationships/image" Target="../media/image359.png"/><Relationship Id="rId14" Type="http://schemas.openxmlformats.org/officeDocument/2006/relationships/image" Target="../media/image360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28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33.png"/><Relationship Id="rId10" Type="http://schemas.openxmlformats.org/officeDocument/2006/relationships/image" Target="../media/image335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20" Type="http://schemas.openxmlformats.org/officeDocument/2006/relationships/image" Target="../media/image73.png"/><Relationship Id="rId21" Type="http://schemas.openxmlformats.org/officeDocument/2006/relationships/image" Target="../media/image371.png"/><Relationship Id="rId22" Type="http://schemas.openxmlformats.org/officeDocument/2006/relationships/image" Target="../media/image372.png"/><Relationship Id="rId23" Type="http://schemas.openxmlformats.org/officeDocument/2006/relationships/image" Target="../media/image373.png"/><Relationship Id="rId24" Type="http://schemas.openxmlformats.org/officeDocument/2006/relationships/image" Target="../media/image374.png"/><Relationship Id="rId25" Type="http://schemas.openxmlformats.org/officeDocument/2006/relationships/image" Target="../media/image375.png"/><Relationship Id="rId26" Type="http://schemas.openxmlformats.org/officeDocument/2006/relationships/image" Target="../media/image376.png"/><Relationship Id="rId27" Type="http://schemas.openxmlformats.org/officeDocument/2006/relationships/image" Target="../media/image377.png"/><Relationship Id="rId28" Type="http://schemas.openxmlformats.org/officeDocument/2006/relationships/image" Target="../media/image378.png"/><Relationship Id="rId29" Type="http://schemas.openxmlformats.org/officeDocument/2006/relationships/image" Target="../media/image379.png"/><Relationship Id="rId30" Type="http://schemas.openxmlformats.org/officeDocument/2006/relationships/image" Target="../media/image26.png"/><Relationship Id="rId31" Type="http://schemas.openxmlformats.org/officeDocument/2006/relationships/image" Target="../media/image27.png"/><Relationship Id="rId10" Type="http://schemas.openxmlformats.org/officeDocument/2006/relationships/image" Target="../media/image362.png"/><Relationship Id="rId11" Type="http://schemas.openxmlformats.org/officeDocument/2006/relationships/image" Target="../media/image363.png"/><Relationship Id="rId12" Type="http://schemas.openxmlformats.org/officeDocument/2006/relationships/image" Target="../media/image364.png"/><Relationship Id="rId13" Type="http://schemas.openxmlformats.org/officeDocument/2006/relationships/image" Target="../media/image365.png"/><Relationship Id="rId14" Type="http://schemas.openxmlformats.org/officeDocument/2006/relationships/image" Target="../media/image15.png"/><Relationship Id="rId15" Type="http://schemas.openxmlformats.org/officeDocument/2006/relationships/image" Target="../media/image366.png"/><Relationship Id="rId16" Type="http://schemas.openxmlformats.org/officeDocument/2006/relationships/image" Target="../media/image367.png"/><Relationship Id="rId17" Type="http://schemas.openxmlformats.org/officeDocument/2006/relationships/image" Target="../media/image368.png"/><Relationship Id="rId18" Type="http://schemas.openxmlformats.org/officeDocument/2006/relationships/image" Target="../media/image369.png"/><Relationship Id="rId19" Type="http://schemas.openxmlformats.org/officeDocument/2006/relationships/image" Target="../media/image37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5.xml"/><Relationship Id="rId3" Type="http://schemas.openxmlformats.org/officeDocument/2006/relationships/slide" Target="slide67.xml"/><Relationship Id="rId4" Type="http://schemas.openxmlformats.org/officeDocument/2006/relationships/slide" Target="slide38.xml"/><Relationship Id="rId5" Type="http://schemas.openxmlformats.org/officeDocument/2006/relationships/slide" Target="slide69.xml"/><Relationship Id="rId6" Type="http://schemas.openxmlformats.org/officeDocument/2006/relationships/slide" Target="slide1.xml"/><Relationship Id="rId7" Type="http://schemas.openxmlformats.org/officeDocument/2006/relationships/image" Target="../media/image28.png"/><Relationship Id="rId8" Type="http://schemas.openxmlformats.org/officeDocument/2006/relationships/image" Target="../media/image361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390.png"/><Relationship Id="rId21" Type="http://schemas.openxmlformats.org/officeDocument/2006/relationships/image" Target="../media/image391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5.png"/><Relationship Id="rId11" Type="http://schemas.openxmlformats.org/officeDocument/2006/relationships/image" Target="../media/image383.png"/><Relationship Id="rId12" Type="http://schemas.openxmlformats.org/officeDocument/2006/relationships/image" Target="../media/image384.png"/><Relationship Id="rId13" Type="http://schemas.openxmlformats.org/officeDocument/2006/relationships/image" Target="../media/image385.png"/><Relationship Id="rId14" Type="http://schemas.openxmlformats.org/officeDocument/2006/relationships/image" Target="../media/image7.png"/><Relationship Id="rId15" Type="http://schemas.openxmlformats.org/officeDocument/2006/relationships/image" Target="../media/image33.png"/><Relationship Id="rId16" Type="http://schemas.openxmlformats.org/officeDocument/2006/relationships/image" Target="../media/image386.png"/><Relationship Id="rId17" Type="http://schemas.openxmlformats.org/officeDocument/2006/relationships/image" Target="../media/image387.png"/><Relationship Id="rId18" Type="http://schemas.openxmlformats.org/officeDocument/2006/relationships/image" Target="../media/image388.png"/><Relationship Id="rId19" Type="http://schemas.openxmlformats.org/officeDocument/2006/relationships/image" Target="../media/image389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%252525252522I%20have%20a%20pain%20in%20my%252525252522),open(body%20parts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3.png"/><Relationship Id="rId20" Type="http://schemas.openxmlformats.org/officeDocument/2006/relationships/image" Target="../media/image402.png"/><Relationship Id="rId21" Type="http://schemas.openxmlformats.org/officeDocument/2006/relationships/image" Target="../media/image403.png"/><Relationship Id="rId22" Type="http://schemas.openxmlformats.org/officeDocument/2006/relationships/image" Target="../media/image404.png"/><Relationship Id="rId23" Type="http://schemas.openxmlformats.org/officeDocument/2006/relationships/image" Target="../media/image405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394.png"/><Relationship Id="rId11" Type="http://schemas.openxmlformats.org/officeDocument/2006/relationships/image" Target="../media/image395.png"/><Relationship Id="rId12" Type="http://schemas.openxmlformats.org/officeDocument/2006/relationships/image" Target="../media/image29.png"/><Relationship Id="rId13" Type="http://schemas.openxmlformats.org/officeDocument/2006/relationships/image" Target="../media/image396.png"/><Relationship Id="rId14" Type="http://schemas.openxmlformats.org/officeDocument/2006/relationships/image" Target="../media/image397.png"/><Relationship Id="rId15" Type="http://schemas.openxmlformats.org/officeDocument/2006/relationships/image" Target="../media/image398.png"/><Relationship Id="rId16" Type="http://schemas.openxmlformats.org/officeDocument/2006/relationships/image" Target="../media/image399.png"/><Relationship Id="rId17" Type="http://schemas.openxmlformats.org/officeDocument/2006/relationships/image" Target="../media/image134.png"/><Relationship Id="rId18" Type="http://schemas.openxmlformats.org/officeDocument/2006/relationships/image" Target="../media/image400.png"/><Relationship Id="rId19" Type="http://schemas.openxmlformats.org/officeDocument/2006/relationships/image" Target="../media/image40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27.png"/><Relationship Id="rId6" Type="http://schemas.openxmlformats.org/officeDocument/2006/relationships/slide" Target="slide40.xml"/><Relationship Id="rId7" Type="http://schemas.openxmlformats.org/officeDocument/2006/relationships/image" Target="../media/image392.png"/><Relationship Id="rId8" Type="http://schemas.openxmlformats.org/officeDocument/2006/relationships/image" Target="../media/image13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20" Type="http://schemas.openxmlformats.org/officeDocument/2006/relationships/image" Target="../media/image42.png"/><Relationship Id="rId21" Type="http://schemas.openxmlformats.org/officeDocument/2006/relationships/image" Target="../media/image77.png"/><Relationship Id="rId22" Type="http://schemas.openxmlformats.org/officeDocument/2006/relationships/image" Target="../media/image7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69.png"/><Relationship Id="rId11" Type="http://schemas.openxmlformats.org/officeDocument/2006/relationships/image" Target="../media/image38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9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2.png"/><Relationship Id="rId12" Type="http://schemas.openxmlformats.org/officeDocument/2006/relationships/image" Target="../media/image413.png"/><Relationship Id="rId13" Type="http://schemas.openxmlformats.org/officeDocument/2006/relationships/image" Target="../media/image414.png"/><Relationship Id="rId14" Type="http://schemas.openxmlformats.org/officeDocument/2006/relationships/image" Target="../media/image415.png"/><Relationship Id="rId15" Type="http://schemas.openxmlformats.org/officeDocument/2006/relationships/image" Target="../media/image416.png"/><Relationship Id="rId16" Type="http://schemas.openxmlformats.org/officeDocument/2006/relationships/image" Target="../media/image417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406.png"/><Relationship Id="rId5" Type="http://schemas.openxmlformats.org/officeDocument/2006/relationships/image" Target="../media/image407.png"/><Relationship Id="rId6" Type="http://schemas.openxmlformats.org/officeDocument/2006/relationships/image" Target="../media/image392.png"/><Relationship Id="rId7" Type="http://schemas.openxmlformats.org/officeDocument/2006/relationships/image" Target="../media/image408.png"/><Relationship Id="rId8" Type="http://schemas.openxmlformats.org/officeDocument/2006/relationships/image" Target="../media/image409.png"/><Relationship Id="rId9" Type="http://schemas.openxmlformats.org/officeDocument/2006/relationships/image" Target="../media/image410.png"/><Relationship Id="rId10" Type="http://schemas.openxmlformats.org/officeDocument/2006/relationships/image" Target="../media/image411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1.xml"/><Relationship Id="rId4" Type="http://schemas.openxmlformats.org/officeDocument/2006/relationships/slide" Target="slide46.xml"/><Relationship Id="rId5" Type="http://schemas.openxmlformats.org/officeDocument/2006/relationships/image" Target="../media/image28.png"/><Relationship Id="rId6" Type="http://schemas.openxmlformats.org/officeDocument/2006/relationships/slide" Target="slide42.xml"/><Relationship Id="rId7" Type="http://schemas.openxmlformats.org/officeDocument/2006/relationships/image" Target="../media/image418.png"/><Relationship Id="rId8" Type="http://schemas.openxmlformats.org/officeDocument/2006/relationships/image" Target="../media/image419.png"/><Relationship Id="rId9" Type="http://schemas.openxmlformats.org/officeDocument/2006/relationships/image" Target="../media/image420.png"/><Relationship Id="rId10" Type="http://schemas.openxmlformats.org/officeDocument/2006/relationships/image" Target="../media/image421.png"/></Relationships>
</file>

<file path=ppt/slides/_rels/slide42.xml.rels><?xml version="1.0" encoding="UTF-8" standalone="yes"?>
<Relationships xmlns="http://schemas.openxmlformats.org/package/2006/relationships"><Relationship Id="rId20" Type="http://schemas.openxmlformats.org/officeDocument/2006/relationships/slide" Target="slide1.xml"/><Relationship Id="rId21" Type="http://schemas.openxmlformats.org/officeDocument/2006/relationships/image" Target="../media/image28.png"/><Relationship Id="rId22" Type="http://schemas.openxmlformats.org/officeDocument/2006/relationships/hyperlink" Target="ovf(clear())" TargetMode="External"/><Relationship Id="rId23" Type="http://schemas.openxmlformats.org/officeDocument/2006/relationships/image" Target="../media/image422.png"/><Relationship Id="rId24" Type="http://schemas.openxmlformats.org/officeDocument/2006/relationships/image" Target="../media/image423.png"/><Relationship Id="rId25" Type="http://schemas.openxmlformats.org/officeDocument/2006/relationships/image" Target="../media/image424.png"/><Relationship Id="rId26" Type="http://schemas.openxmlformats.org/officeDocument/2006/relationships/image" Target="../media/image425.png"/><Relationship Id="rId27" Type="http://schemas.openxmlformats.org/officeDocument/2006/relationships/image" Target="../media/image426.png"/><Relationship Id="rId28" Type="http://schemas.openxmlformats.org/officeDocument/2006/relationships/image" Target="../media/image427.png"/><Relationship Id="rId29" Type="http://schemas.openxmlformats.org/officeDocument/2006/relationships/image" Target="../media/image428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b))" TargetMode="External"/><Relationship Id="rId3" Type="http://schemas.openxmlformats.org/officeDocument/2006/relationships/hyperlink" Target="ovf(place('%3F'))" TargetMode="External"/><Relationship Id="rId4" Type="http://schemas.openxmlformats.org/officeDocument/2006/relationships/slide" Target="slide44.xml"/><Relationship Id="rId5" Type="http://schemas.openxmlformats.org/officeDocument/2006/relationships/hyperlink" Target="ovf(place(a))" TargetMode="External"/><Relationship Id="rId30" Type="http://schemas.openxmlformats.org/officeDocument/2006/relationships/image" Target="../media/image429.png"/><Relationship Id="rId31" Type="http://schemas.openxmlformats.org/officeDocument/2006/relationships/image" Target="../media/image430.png"/><Relationship Id="rId32" Type="http://schemas.openxmlformats.org/officeDocument/2006/relationships/image" Target="../media/image431.png"/><Relationship Id="rId9" Type="http://schemas.openxmlformats.org/officeDocument/2006/relationships/hyperlink" Target="ovf(place(f))" TargetMode="External"/><Relationship Id="rId6" Type="http://schemas.openxmlformats.org/officeDocument/2006/relationships/hyperlink" Target="ovf(place(e))" TargetMode="External"/><Relationship Id="rId7" Type="http://schemas.openxmlformats.org/officeDocument/2006/relationships/hyperlink" Target="ovf(backspace())" TargetMode="External"/><Relationship Id="rId8" Type="http://schemas.openxmlformats.org/officeDocument/2006/relationships/hyperlink" Target="ovf(place('i'))" TargetMode="External"/><Relationship Id="rId33" Type="http://schemas.openxmlformats.org/officeDocument/2006/relationships/image" Target="../media/image432.png"/><Relationship Id="rId34" Type="http://schemas.openxmlformats.org/officeDocument/2006/relationships/image" Target="../media/image433.png"/><Relationship Id="rId35" Type="http://schemas.openxmlformats.org/officeDocument/2006/relationships/image" Target="../media/image434.png"/><Relationship Id="rId36" Type="http://schemas.openxmlformats.org/officeDocument/2006/relationships/image" Target="../media/image435.png"/><Relationship Id="rId10" Type="http://schemas.openxmlformats.org/officeDocument/2006/relationships/hyperlink" Target="ovf(place(m))" TargetMode="External"/><Relationship Id="rId11" Type="http://schemas.openxmlformats.org/officeDocument/2006/relationships/hyperlink" Target="ovf(place(j))" TargetMode="External"/><Relationship Id="rId12" Type="http://schemas.openxmlformats.org/officeDocument/2006/relationships/hyperlink" Target="ovf(place('%20'))" TargetMode="External"/><Relationship Id="rId13" Type="http://schemas.openxmlformats.org/officeDocument/2006/relationships/slide" Target="slide43.xml"/><Relationship Id="rId14" Type="http://schemas.openxmlformats.org/officeDocument/2006/relationships/hyperlink" Target="ovf(place(k))" TargetMode="External"/><Relationship Id="rId15" Type="http://schemas.openxmlformats.org/officeDocument/2006/relationships/hyperlink" Target="ovf(place(g))" TargetMode="External"/><Relationship Id="rId16" Type="http://schemas.openxmlformats.org/officeDocument/2006/relationships/hyperlink" Target="ovf(place(c))" TargetMode="External"/><Relationship Id="rId17" Type="http://schemas.openxmlformats.org/officeDocument/2006/relationships/hyperlink" Target="ovf(place(l))" TargetMode="External"/><Relationship Id="rId18" Type="http://schemas.openxmlformats.org/officeDocument/2006/relationships/hyperlink" Target="ovf(place(h))" TargetMode="External"/><Relationship Id="rId19" Type="http://schemas.openxmlformats.org/officeDocument/2006/relationships/hyperlink" Target="ovf(place(d))" TargetMode="External"/><Relationship Id="rId37" Type="http://schemas.openxmlformats.org/officeDocument/2006/relationships/image" Target="../media/image436.png"/><Relationship Id="rId38" Type="http://schemas.openxmlformats.org/officeDocument/2006/relationships/image" Target="../media/image437.png"/><Relationship Id="rId39" Type="http://schemas.openxmlformats.org/officeDocument/2006/relationships/image" Target="../media/image438.png"/><Relationship Id="rId40" Type="http://schemas.openxmlformats.org/officeDocument/2006/relationships/image" Target="../media/image439.png"/><Relationship Id="rId41" Type="http://schemas.openxmlformats.org/officeDocument/2006/relationships/image" Target="../media/image440.png"/><Relationship Id="rId42" Type="http://schemas.openxmlformats.org/officeDocument/2006/relationships/image" Target="../media/image26.png"/><Relationship Id="rId43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H'))" TargetMode="External"/><Relationship Id="rId21" Type="http://schemas.openxmlformats.org/officeDocument/2006/relationships/hyperlink" Target="ovf(place('D'))" TargetMode="External"/><Relationship Id="rId22" Type="http://schemas.openxmlformats.org/officeDocument/2006/relationships/image" Target="../media/image28.png"/><Relationship Id="rId23" Type="http://schemas.openxmlformats.org/officeDocument/2006/relationships/image" Target="../media/image422.png"/><Relationship Id="rId24" Type="http://schemas.openxmlformats.org/officeDocument/2006/relationships/image" Target="../media/image442.png"/><Relationship Id="rId25" Type="http://schemas.openxmlformats.org/officeDocument/2006/relationships/image" Target="../media/image438.png"/><Relationship Id="rId26" Type="http://schemas.openxmlformats.org/officeDocument/2006/relationships/image" Target="../media/image443.png"/><Relationship Id="rId27" Type="http://schemas.openxmlformats.org/officeDocument/2006/relationships/image" Target="../media/image444.png"/><Relationship Id="rId28" Type="http://schemas.openxmlformats.org/officeDocument/2006/relationships/image" Target="../media/image445.png"/><Relationship Id="rId29" Type="http://schemas.openxmlformats.org/officeDocument/2006/relationships/image" Target="../media/image446.png"/><Relationship Id="rId1" Type="http://schemas.openxmlformats.org/officeDocument/2006/relationships/slideLayout" Target="../slideLayouts/slideLayout2.xml"/><Relationship Id="rId2" Type="http://schemas.openxmlformats.org/officeDocument/2006/relationships/hyperlink" Target="ovf(place('%253F'))" TargetMode="External"/><Relationship Id="rId3" Type="http://schemas.openxmlformats.org/officeDocument/2006/relationships/hyperlink" Target="ovf(clear())" TargetMode="External"/><Relationship Id="rId4" Type="http://schemas.openxmlformats.org/officeDocument/2006/relationships/hyperlink" Target="ovf(place('B'))" TargetMode="External"/><Relationship Id="rId5" Type="http://schemas.openxmlformats.org/officeDocument/2006/relationships/image" Target="../media/image441.png"/><Relationship Id="rId30" Type="http://schemas.openxmlformats.org/officeDocument/2006/relationships/image" Target="../media/image447.png"/><Relationship Id="rId31" Type="http://schemas.openxmlformats.org/officeDocument/2006/relationships/image" Target="../media/image448.png"/><Relationship Id="rId32" Type="http://schemas.openxmlformats.org/officeDocument/2006/relationships/image" Target="../media/image449.png"/><Relationship Id="rId9" Type="http://schemas.openxmlformats.org/officeDocument/2006/relationships/hyperlink" Target="ovf(backspace())" TargetMode="External"/><Relationship Id="rId6" Type="http://schemas.openxmlformats.org/officeDocument/2006/relationships/slide" Target="slide45.xml"/><Relationship Id="rId7" Type="http://schemas.openxmlformats.org/officeDocument/2006/relationships/hyperlink" Target="ovf(place('A'))" TargetMode="External"/><Relationship Id="rId8" Type="http://schemas.openxmlformats.org/officeDocument/2006/relationships/hyperlink" Target="ovf(place('E'))" TargetMode="External"/><Relationship Id="rId33" Type="http://schemas.openxmlformats.org/officeDocument/2006/relationships/image" Target="../media/image450.png"/><Relationship Id="rId34" Type="http://schemas.openxmlformats.org/officeDocument/2006/relationships/image" Target="../media/image451.png"/><Relationship Id="rId35" Type="http://schemas.openxmlformats.org/officeDocument/2006/relationships/image" Target="../media/image452.png"/><Relationship Id="rId36" Type="http://schemas.openxmlformats.org/officeDocument/2006/relationships/image" Target="../media/image453.png"/><Relationship Id="rId10" Type="http://schemas.openxmlformats.org/officeDocument/2006/relationships/hyperlink" Target="ovf(place('I'))" TargetMode="External"/><Relationship Id="rId11" Type="http://schemas.openxmlformats.org/officeDocument/2006/relationships/hyperlink" Target="ovf(place('F'))" TargetMode="External"/><Relationship Id="rId12" Type="http://schemas.openxmlformats.org/officeDocument/2006/relationships/hyperlink" Target="ovf(place('M'))" TargetMode="External"/><Relationship Id="rId13" Type="http://schemas.openxmlformats.org/officeDocument/2006/relationships/hyperlink" Target="ovf(place('J'))" TargetMode="External"/><Relationship Id="rId14" Type="http://schemas.openxmlformats.org/officeDocument/2006/relationships/hyperlink" Target="ovf(place('%20'))" TargetMode="External"/><Relationship Id="rId15" Type="http://schemas.openxmlformats.org/officeDocument/2006/relationships/slide" Target="slide42.xml"/><Relationship Id="rId16" Type="http://schemas.openxmlformats.org/officeDocument/2006/relationships/hyperlink" Target="ovf(place('K'))" TargetMode="External"/><Relationship Id="rId17" Type="http://schemas.openxmlformats.org/officeDocument/2006/relationships/hyperlink" Target="ovf(place('G'))" TargetMode="External"/><Relationship Id="rId18" Type="http://schemas.openxmlformats.org/officeDocument/2006/relationships/hyperlink" Target="ovf(place('C'))" TargetMode="External"/><Relationship Id="rId19" Type="http://schemas.openxmlformats.org/officeDocument/2006/relationships/hyperlink" Target="ovf(place('L'))" TargetMode="External"/><Relationship Id="rId37" Type="http://schemas.openxmlformats.org/officeDocument/2006/relationships/image" Target="../media/image454.png"/><Relationship Id="rId38" Type="http://schemas.openxmlformats.org/officeDocument/2006/relationships/image" Target="../media/image455.png"/><Relationship Id="rId39" Type="http://schemas.openxmlformats.org/officeDocument/2006/relationships/image" Target="../media/image20.png"/><Relationship Id="rId40" Type="http://schemas.openxmlformats.org/officeDocument/2006/relationships/image" Target="../media/image456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0" Type="http://schemas.openxmlformats.org/officeDocument/2006/relationships/hyperlink" Target="ovf(clear())" TargetMode="External"/><Relationship Id="rId21" Type="http://schemas.openxmlformats.org/officeDocument/2006/relationships/image" Target="../media/image422.png"/><Relationship Id="rId22" Type="http://schemas.openxmlformats.org/officeDocument/2006/relationships/image" Target="../media/image423.png"/><Relationship Id="rId23" Type="http://schemas.openxmlformats.org/officeDocument/2006/relationships/image" Target="../media/image457.png"/><Relationship Id="rId24" Type="http://schemas.openxmlformats.org/officeDocument/2006/relationships/image" Target="../media/image424.png"/><Relationship Id="rId25" Type="http://schemas.openxmlformats.org/officeDocument/2006/relationships/image" Target="../media/image437.png"/><Relationship Id="rId26" Type="http://schemas.openxmlformats.org/officeDocument/2006/relationships/image" Target="../media/image458.png"/><Relationship Id="rId27" Type="http://schemas.openxmlformats.org/officeDocument/2006/relationships/image" Target="../media/image459.png"/><Relationship Id="rId28" Type="http://schemas.openxmlformats.org/officeDocument/2006/relationships/image" Target="../media/image460.png"/><Relationship Id="rId29" Type="http://schemas.openxmlformats.org/officeDocument/2006/relationships/image" Target="../media/image461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o))" TargetMode="External"/><Relationship Id="rId3" Type="http://schemas.openxmlformats.org/officeDocument/2006/relationships/hyperlink" Target="ovf(place(!))" TargetMode="External"/><Relationship Id="rId4" Type="http://schemas.openxmlformats.org/officeDocument/2006/relationships/slide" Target="slide42.xml"/><Relationship Id="rId5" Type="http://schemas.openxmlformats.org/officeDocument/2006/relationships/hyperlink" Target="ovf(place(n))" TargetMode="External"/><Relationship Id="rId30" Type="http://schemas.openxmlformats.org/officeDocument/2006/relationships/image" Target="../media/image462.png"/><Relationship Id="rId31" Type="http://schemas.openxmlformats.org/officeDocument/2006/relationships/image" Target="../media/image463.png"/><Relationship Id="rId32" Type="http://schemas.openxmlformats.org/officeDocument/2006/relationships/image" Target="../media/image464.png"/><Relationship Id="rId9" Type="http://schemas.openxmlformats.org/officeDocument/2006/relationships/hyperlink" Target="ovf(place(z))" TargetMode="External"/><Relationship Id="rId6" Type="http://schemas.openxmlformats.org/officeDocument/2006/relationships/hyperlink" Target="ovf(place(r))" TargetMode="External"/><Relationship Id="rId7" Type="http://schemas.openxmlformats.org/officeDocument/2006/relationships/hyperlink" Target="ovf(place(v))" TargetMode="External"/><Relationship Id="rId8" Type="http://schemas.openxmlformats.org/officeDocument/2006/relationships/hyperlink" Target="ovf(place(s))" TargetMode="External"/><Relationship Id="rId33" Type="http://schemas.openxmlformats.org/officeDocument/2006/relationships/image" Target="../media/image465.png"/><Relationship Id="rId34" Type="http://schemas.openxmlformats.org/officeDocument/2006/relationships/image" Target="../media/image466.png"/><Relationship Id="rId35" Type="http://schemas.openxmlformats.org/officeDocument/2006/relationships/image" Target="../media/image467.png"/><Relationship Id="rId36" Type="http://schemas.openxmlformats.org/officeDocument/2006/relationships/image" Target="../media/image468.png"/><Relationship Id="rId10" Type="http://schemas.openxmlformats.org/officeDocument/2006/relationships/hyperlink" Target="ovf(place(w))" TargetMode="External"/><Relationship Id="rId11" Type="http://schemas.openxmlformats.org/officeDocument/2006/relationships/hyperlink" Target="ovf(place(%20))" TargetMode="External"/><Relationship Id="rId12" Type="http://schemas.openxmlformats.org/officeDocument/2006/relationships/slide" Target="slide45.xml"/><Relationship Id="rId13" Type="http://schemas.openxmlformats.org/officeDocument/2006/relationships/hyperlink" Target="ovf(place(t))" TargetMode="External"/><Relationship Id="rId14" Type="http://schemas.openxmlformats.org/officeDocument/2006/relationships/hyperlink" Target="ovf(place(p))" TargetMode="External"/><Relationship Id="rId15" Type="http://schemas.openxmlformats.org/officeDocument/2006/relationships/hyperlink" Target="ovf(place(y))" TargetMode="External"/><Relationship Id="rId16" Type="http://schemas.openxmlformats.org/officeDocument/2006/relationships/hyperlink" Target="ovf(place(u))" TargetMode="External"/><Relationship Id="rId17" Type="http://schemas.openxmlformats.org/officeDocument/2006/relationships/hyperlink" Target="ovf(place(q))" TargetMode="External"/><Relationship Id="rId18" Type="http://schemas.openxmlformats.org/officeDocument/2006/relationships/slide" Target="slide1.xml"/><Relationship Id="rId19" Type="http://schemas.openxmlformats.org/officeDocument/2006/relationships/image" Target="../media/image28.png"/><Relationship Id="rId37" Type="http://schemas.openxmlformats.org/officeDocument/2006/relationships/image" Target="../media/image469.png"/><Relationship Id="rId38" Type="http://schemas.openxmlformats.org/officeDocument/2006/relationships/hyperlink" Target="ovf(place(x))" TargetMode="External"/><Relationship Id="rId39" Type="http://schemas.openxmlformats.org/officeDocument/2006/relationships/image" Target="../media/image470.png"/><Relationship Id="rId40" Type="http://schemas.openxmlformats.org/officeDocument/2006/relationships/image" Target="../media/image471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Q'))" TargetMode="External"/><Relationship Id="rId21" Type="http://schemas.openxmlformats.org/officeDocument/2006/relationships/image" Target="../media/image28.png"/><Relationship Id="rId22" Type="http://schemas.openxmlformats.org/officeDocument/2006/relationships/image" Target="../media/image422.png"/><Relationship Id="rId23" Type="http://schemas.openxmlformats.org/officeDocument/2006/relationships/image" Target="../media/image472.png"/><Relationship Id="rId24" Type="http://schemas.openxmlformats.org/officeDocument/2006/relationships/image" Target="../media/image473.png"/><Relationship Id="rId25" Type="http://schemas.openxmlformats.org/officeDocument/2006/relationships/image" Target="../media/image474.png"/><Relationship Id="rId26" Type="http://schemas.openxmlformats.org/officeDocument/2006/relationships/image" Target="../media/image475.png"/><Relationship Id="rId27" Type="http://schemas.openxmlformats.org/officeDocument/2006/relationships/image" Target="../media/image476.png"/><Relationship Id="rId28" Type="http://schemas.openxmlformats.org/officeDocument/2006/relationships/image" Target="../media/image477.png"/><Relationship Id="rId29" Type="http://schemas.openxmlformats.org/officeDocument/2006/relationships/image" Target="../media/image478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'!'))" TargetMode="External"/><Relationship Id="rId3" Type="http://schemas.openxmlformats.org/officeDocument/2006/relationships/hyperlink" Target="ovf(place('O'))" TargetMode="External"/><Relationship Id="rId4" Type="http://schemas.openxmlformats.org/officeDocument/2006/relationships/hyperlink" Target="ovf(clear())" TargetMode="External"/><Relationship Id="rId5" Type="http://schemas.openxmlformats.org/officeDocument/2006/relationships/slide" Target="slide43.xml"/><Relationship Id="rId30" Type="http://schemas.openxmlformats.org/officeDocument/2006/relationships/image" Target="../media/image479.png"/><Relationship Id="rId31" Type="http://schemas.openxmlformats.org/officeDocument/2006/relationships/image" Target="../media/image480.png"/><Relationship Id="rId32" Type="http://schemas.openxmlformats.org/officeDocument/2006/relationships/image" Target="../media/image481.png"/><Relationship Id="rId9" Type="http://schemas.openxmlformats.org/officeDocument/2006/relationships/hyperlink" Target="ovf(place('V'))" TargetMode="External"/><Relationship Id="rId6" Type="http://schemas.openxmlformats.org/officeDocument/2006/relationships/hyperlink" Target="ovf(place('N'))" TargetMode="External"/><Relationship Id="rId7" Type="http://schemas.openxmlformats.org/officeDocument/2006/relationships/hyperlink" Target="ovf(place('R'))" TargetMode="External"/><Relationship Id="rId8" Type="http://schemas.openxmlformats.org/officeDocument/2006/relationships/hyperlink" Target="ovf(backspace())" TargetMode="External"/><Relationship Id="rId33" Type="http://schemas.openxmlformats.org/officeDocument/2006/relationships/image" Target="../media/image482.png"/><Relationship Id="rId34" Type="http://schemas.openxmlformats.org/officeDocument/2006/relationships/image" Target="../media/image483.png"/><Relationship Id="rId35" Type="http://schemas.openxmlformats.org/officeDocument/2006/relationships/image" Target="../media/image484.png"/><Relationship Id="rId36" Type="http://schemas.openxmlformats.org/officeDocument/2006/relationships/image" Target="../media/image449.png"/><Relationship Id="rId10" Type="http://schemas.openxmlformats.org/officeDocument/2006/relationships/hyperlink" Target="ovf(place('S'))" TargetMode="External"/><Relationship Id="rId11" Type="http://schemas.openxmlformats.org/officeDocument/2006/relationships/hyperlink" Target="ovf(place('Z'))" TargetMode="External"/><Relationship Id="rId12" Type="http://schemas.openxmlformats.org/officeDocument/2006/relationships/hyperlink" Target="ovf(place('W'))" TargetMode="External"/><Relationship Id="rId13" Type="http://schemas.openxmlformats.org/officeDocument/2006/relationships/hyperlink" Target="ovf(place('%20'))" TargetMode="External"/><Relationship Id="rId14" Type="http://schemas.openxmlformats.org/officeDocument/2006/relationships/slide" Target="slide44.xml"/><Relationship Id="rId15" Type="http://schemas.openxmlformats.org/officeDocument/2006/relationships/hyperlink" Target="ovf(place('X'))" TargetMode="External"/><Relationship Id="rId16" Type="http://schemas.openxmlformats.org/officeDocument/2006/relationships/hyperlink" Target="ovf(place('T'))" TargetMode="External"/><Relationship Id="rId17" Type="http://schemas.openxmlformats.org/officeDocument/2006/relationships/hyperlink" Target="ovf(place('P'))" TargetMode="External"/><Relationship Id="rId18" Type="http://schemas.openxmlformats.org/officeDocument/2006/relationships/hyperlink" Target="ovf(place('Y'))" TargetMode="External"/><Relationship Id="rId19" Type="http://schemas.openxmlformats.org/officeDocument/2006/relationships/hyperlink" Target="ovf(place('U'))" TargetMode="External"/><Relationship Id="rId37" Type="http://schemas.openxmlformats.org/officeDocument/2006/relationships/image" Target="../media/image20.png"/><Relationship Id="rId38" Type="http://schemas.openxmlformats.org/officeDocument/2006/relationships/image" Target="../media/image456.png"/><Relationship Id="rId39" Type="http://schemas.openxmlformats.org/officeDocument/2006/relationships/image" Target="../media/image485.png"/><Relationship Id="rId40" Type="http://schemas.openxmlformats.org/officeDocument/2006/relationships/image" Target="../media/image469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hyperlink" Target="ovf(place('7'))" TargetMode="External"/><Relationship Id="rId20" Type="http://schemas.openxmlformats.org/officeDocument/2006/relationships/image" Target="../media/image490.png"/><Relationship Id="rId21" Type="http://schemas.openxmlformats.org/officeDocument/2006/relationships/image" Target="../media/image491.png"/><Relationship Id="rId22" Type="http://schemas.openxmlformats.org/officeDocument/2006/relationships/image" Target="../media/image492.png"/><Relationship Id="rId23" Type="http://schemas.openxmlformats.org/officeDocument/2006/relationships/image" Target="../media/image493.png"/><Relationship Id="rId24" Type="http://schemas.openxmlformats.org/officeDocument/2006/relationships/image" Target="../media/image494.png"/><Relationship Id="rId25" Type="http://schemas.openxmlformats.org/officeDocument/2006/relationships/image" Target="../media/image495.png"/><Relationship Id="rId26" Type="http://schemas.openxmlformats.org/officeDocument/2006/relationships/image" Target="../media/image496.png"/><Relationship Id="rId27" Type="http://schemas.openxmlformats.org/officeDocument/2006/relationships/image" Target="../media/image497.png"/><Relationship Id="rId28" Type="http://schemas.openxmlformats.org/officeDocument/2006/relationships/image" Target="../media/image498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10" Type="http://schemas.openxmlformats.org/officeDocument/2006/relationships/hyperlink" Target="ovf(place('2'))" TargetMode="External"/><Relationship Id="rId11" Type="http://schemas.openxmlformats.org/officeDocument/2006/relationships/hyperlink" Target="ovf(place('8'))" TargetMode="External"/><Relationship Id="rId12" Type="http://schemas.openxmlformats.org/officeDocument/2006/relationships/hyperlink" Target="ovf(place('3'))" TargetMode="External"/><Relationship Id="rId13" Type="http://schemas.openxmlformats.org/officeDocument/2006/relationships/slide" Target="slide1.xml"/><Relationship Id="rId14" Type="http://schemas.openxmlformats.org/officeDocument/2006/relationships/hyperlink" Target="ovf(place('9'))" TargetMode="External"/><Relationship Id="rId15" Type="http://schemas.openxmlformats.org/officeDocument/2006/relationships/image" Target="../media/image28.png"/><Relationship Id="rId16" Type="http://schemas.openxmlformats.org/officeDocument/2006/relationships/image" Target="../media/image486.png"/><Relationship Id="rId17" Type="http://schemas.openxmlformats.org/officeDocument/2006/relationships/image" Target="../media/image487.png"/><Relationship Id="rId18" Type="http://schemas.openxmlformats.org/officeDocument/2006/relationships/image" Target="../media/image488.png"/><Relationship Id="rId19" Type="http://schemas.openxmlformats.org/officeDocument/2006/relationships/image" Target="../media/image489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hyperlink" Target="ovf(place('5'))" TargetMode="External"/><Relationship Id="rId4" Type="http://schemas.openxmlformats.org/officeDocument/2006/relationships/hyperlink" Target="ovf(place('4'))" TargetMode="External"/><Relationship Id="rId5" Type="http://schemas.openxmlformats.org/officeDocument/2006/relationships/hyperlink" Target="ovf(place('10'))" TargetMode="External"/><Relationship Id="rId6" Type="http://schemas.openxmlformats.org/officeDocument/2006/relationships/hyperlink" Target="ovf(place('1'))" TargetMode="External"/><Relationship Id="rId7" Type="http://schemas.openxmlformats.org/officeDocument/2006/relationships/hyperlink" Target="ovf(place('6'))" TargetMode="External"/><Relationship Id="rId8" Type="http://schemas.openxmlformats.org/officeDocument/2006/relationships/hyperlink" Target="ovf(place('0'))" TargetMode="Externa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510.png"/><Relationship Id="rId21" Type="http://schemas.openxmlformats.org/officeDocument/2006/relationships/image" Target="../media/image511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512.png"/><Relationship Id="rId10" Type="http://schemas.openxmlformats.org/officeDocument/2006/relationships/image" Target="../media/image503.png"/><Relationship Id="rId11" Type="http://schemas.openxmlformats.org/officeDocument/2006/relationships/image" Target="../media/image504.png"/><Relationship Id="rId12" Type="http://schemas.openxmlformats.org/officeDocument/2006/relationships/image" Target="../media/image505.png"/><Relationship Id="rId13" Type="http://schemas.openxmlformats.org/officeDocument/2006/relationships/image" Target="../media/image506.png"/><Relationship Id="rId14" Type="http://schemas.openxmlformats.org/officeDocument/2006/relationships/image" Target="../media/image361.png"/><Relationship Id="rId15" Type="http://schemas.openxmlformats.org/officeDocument/2006/relationships/image" Target="../media/image507.png"/><Relationship Id="rId16" Type="http://schemas.openxmlformats.org/officeDocument/2006/relationships/image" Target="../media/image337.png"/><Relationship Id="rId17" Type="http://schemas.openxmlformats.org/officeDocument/2006/relationships/image" Target="../media/image508.png"/><Relationship Id="rId18" Type="http://schemas.openxmlformats.org/officeDocument/2006/relationships/image" Target="../media/image90.png"/><Relationship Id="rId19" Type="http://schemas.openxmlformats.org/officeDocument/2006/relationships/image" Target="../media/image50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8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499.png"/><Relationship Id="rId6" Type="http://schemas.openxmlformats.org/officeDocument/2006/relationships/image" Target="../media/image500.png"/><Relationship Id="rId7" Type="http://schemas.openxmlformats.org/officeDocument/2006/relationships/image" Target="../media/image501.png"/><Relationship Id="rId8" Type="http://schemas.openxmlformats.org/officeDocument/2006/relationships/image" Target="../media/image502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7.png"/><Relationship Id="rId20" Type="http://schemas.openxmlformats.org/officeDocument/2006/relationships/slide" Target="slide49.xml"/><Relationship Id="rId21" Type="http://schemas.openxmlformats.org/officeDocument/2006/relationships/image" Target="../media/image90.png"/><Relationship Id="rId22" Type="http://schemas.openxmlformats.org/officeDocument/2006/relationships/image" Target="../media/image501.png"/><Relationship Id="rId23" Type="http://schemas.openxmlformats.org/officeDocument/2006/relationships/image" Target="../media/image502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520.png"/><Relationship Id="rId27" Type="http://schemas.openxmlformats.org/officeDocument/2006/relationships/image" Target="../media/image521.png"/><Relationship Id="rId28" Type="http://schemas.openxmlformats.org/officeDocument/2006/relationships/image" Target="../media/image522.png"/><Relationship Id="rId10" Type="http://schemas.openxmlformats.org/officeDocument/2006/relationships/image" Target="../media/image508.png"/><Relationship Id="rId11" Type="http://schemas.openxmlformats.org/officeDocument/2006/relationships/image" Target="../media/image397.png"/><Relationship Id="rId12" Type="http://schemas.openxmlformats.org/officeDocument/2006/relationships/image" Target="../media/image518.png"/><Relationship Id="rId13" Type="http://schemas.openxmlformats.org/officeDocument/2006/relationships/image" Target="../media/image7.png"/><Relationship Id="rId14" Type="http://schemas.openxmlformats.org/officeDocument/2006/relationships/image" Target="../media/image30.png"/><Relationship Id="rId15" Type="http://schemas.openxmlformats.org/officeDocument/2006/relationships/image" Target="../media/image56.png"/><Relationship Id="rId16" Type="http://schemas.openxmlformats.org/officeDocument/2006/relationships/image" Target="../media/image39.png"/><Relationship Id="rId17" Type="http://schemas.openxmlformats.org/officeDocument/2006/relationships/image" Target="../media/image38.png"/><Relationship Id="rId18" Type="http://schemas.openxmlformats.org/officeDocument/2006/relationships/image" Target="../media/image337.png"/><Relationship Id="rId19" Type="http://schemas.openxmlformats.org/officeDocument/2006/relationships/image" Target="../media/image51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4.png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13.png"/><Relationship Id="rId6" Type="http://schemas.openxmlformats.org/officeDocument/2006/relationships/image" Target="../media/image514.png"/><Relationship Id="rId7" Type="http://schemas.openxmlformats.org/officeDocument/2006/relationships/image" Target="../media/image515.png"/><Relationship Id="rId8" Type="http://schemas.openxmlformats.org/officeDocument/2006/relationships/image" Target="../media/image516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3.png"/><Relationship Id="rId20" Type="http://schemas.openxmlformats.org/officeDocument/2006/relationships/image" Target="../media/image531.png"/><Relationship Id="rId21" Type="http://schemas.openxmlformats.org/officeDocument/2006/relationships/image" Target="../media/image517.png"/><Relationship Id="rId22" Type="http://schemas.openxmlformats.org/officeDocument/2006/relationships/image" Target="../media/image28.png"/><Relationship Id="rId23" Type="http://schemas.openxmlformats.org/officeDocument/2006/relationships/image" Target="../media/image532.png"/><Relationship Id="rId24" Type="http://schemas.openxmlformats.org/officeDocument/2006/relationships/image" Target="../media/image533.png"/><Relationship Id="rId25" Type="http://schemas.openxmlformats.org/officeDocument/2006/relationships/image" Target="../media/image534.png"/><Relationship Id="rId26" Type="http://schemas.openxmlformats.org/officeDocument/2006/relationships/image" Target="../media/image53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536.png"/><Relationship Id="rId10" Type="http://schemas.openxmlformats.org/officeDocument/2006/relationships/image" Target="../media/image524.png"/><Relationship Id="rId11" Type="http://schemas.openxmlformats.org/officeDocument/2006/relationships/image" Target="../media/image499.png"/><Relationship Id="rId12" Type="http://schemas.openxmlformats.org/officeDocument/2006/relationships/image" Target="../media/image525.png"/><Relationship Id="rId13" Type="http://schemas.openxmlformats.org/officeDocument/2006/relationships/image" Target="../media/image526.png"/><Relationship Id="rId14" Type="http://schemas.openxmlformats.org/officeDocument/2006/relationships/image" Target="../media/image527.png"/><Relationship Id="rId15" Type="http://schemas.openxmlformats.org/officeDocument/2006/relationships/image" Target="../media/image133.png"/><Relationship Id="rId16" Type="http://schemas.openxmlformats.org/officeDocument/2006/relationships/image" Target="../media/image528.png"/><Relationship Id="rId17" Type="http://schemas.openxmlformats.org/officeDocument/2006/relationships/image" Target="../media/image74.png"/><Relationship Id="rId18" Type="http://schemas.openxmlformats.org/officeDocument/2006/relationships/image" Target="../media/image529.png"/><Relationship Id="rId19" Type="http://schemas.openxmlformats.org/officeDocument/2006/relationships/image" Target="../media/image53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47.xml"/><Relationship Id="rId4" Type="http://schemas.openxmlformats.org/officeDocument/2006/relationships/image" Target="../media/image90.png"/><Relationship Id="rId5" Type="http://schemas.openxmlformats.org/officeDocument/2006/relationships/image" Target="../media/image501.png"/><Relationship Id="rId6" Type="http://schemas.openxmlformats.org/officeDocument/2006/relationships/image" Target="../media/image502.png"/><Relationship Id="rId7" Type="http://schemas.openxmlformats.org/officeDocument/2006/relationships/image" Target="../media/image106.png"/><Relationship Id="rId8" Type="http://schemas.openxmlformats.org/officeDocument/2006/relationships/image" Target="../media/image33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61.png"/><Relationship Id="rId21" Type="http://schemas.openxmlformats.org/officeDocument/2006/relationships/image" Target="../media/image11.png"/><Relationship Id="rId22" Type="http://schemas.openxmlformats.org/officeDocument/2006/relationships/image" Target="../media/image12.png"/><Relationship Id="rId23" Type="http://schemas.openxmlformats.org/officeDocument/2006/relationships/image" Target="../media/image69.png"/><Relationship Id="rId24" Type="http://schemas.openxmlformats.org/officeDocument/2006/relationships/image" Target="../media/image79.png"/><Relationship Id="rId25" Type="http://schemas.openxmlformats.org/officeDocument/2006/relationships/image" Target="../media/image80.png"/><Relationship Id="rId26" Type="http://schemas.openxmlformats.org/officeDocument/2006/relationships/image" Target="../media/image81.png"/><Relationship Id="rId27" Type="http://schemas.openxmlformats.org/officeDocument/2006/relationships/image" Target="../media/image62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6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13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4.png"/><Relationship Id="rId20" Type="http://schemas.openxmlformats.org/officeDocument/2006/relationships/image" Target="../media/image543.png"/><Relationship Id="rId21" Type="http://schemas.openxmlformats.org/officeDocument/2006/relationships/image" Target="../media/image544.png"/><Relationship Id="rId22" Type="http://schemas.openxmlformats.org/officeDocument/2006/relationships/image" Target="../media/image545.png"/><Relationship Id="rId23" Type="http://schemas.openxmlformats.org/officeDocument/2006/relationships/image" Target="../media/image546.png"/><Relationship Id="rId24" Type="http://schemas.openxmlformats.org/officeDocument/2006/relationships/image" Target="../media/image547.png"/><Relationship Id="rId25" Type="http://schemas.openxmlformats.org/officeDocument/2006/relationships/image" Target="../media/image93.png"/><Relationship Id="rId26" Type="http://schemas.openxmlformats.org/officeDocument/2006/relationships/image" Target="../media/image548.png"/><Relationship Id="rId27" Type="http://schemas.openxmlformats.org/officeDocument/2006/relationships/image" Target="../media/image549.png"/><Relationship Id="rId28" Type="http://schemas.openxmlformats.org/officeDocument/2006/relationships/image" Target="../media/image133.png"/><Relationship Id="rId29" Type="http://schemas.openxmlformats.org/officeDocument/2006/relationships/image" Target="../media/image550.png"/><Relationship Id="rId30" Type="http://schemas.openxmlformats.org/officeDocument/2006/relationships/image" Target="../media/image26.png"/><Relationship Id="rId31" Type="http://schemas.openxmlformats.org/officeDocument/2006/relationships/image" Target="../media/image27.png"/><Relationship Id="rId10" Type="http://schemas.openxmlformats.org/officeDocument/2006/relationships/image" Target="../media/image385.png"/><Relationship Id="rId11" Type="http://schemas.openxmlformats.org/officeDocument/2006/relationships/image" Target="../media/image537.png"/><Relationship Id="rId12" Type="http://schemas.openxmlformats.org/officeDocument/2006/relationships/image" Target="../media/image538.png"/><Relationship Id="rId13" Type="http://schemas.openxmlformats.org/officeDocument/2006/relationships/image" Target="../media/image539.png"/><Relationship Id="rId14" Type="http://schemas.openxmlformats.org/officeDocument/2006/relationships/image" Target="../media/image540.png"/><Relationship Id="rId15" Type="http://schemas.openxmlformats.org/officeDocument/2006/relationships/image" Target="../media/image66.png"/><Relationship Id="rId16" Type="http://schemas.openxmlformats.org/officeDocument/2006/relationships/image" Target="../media/image541.png"/><Relationship Id="rId17" Type="http://schemas.openxmlformats.org/officeDocument/2006/relationships/image" Target="../media/image542.png"/><Relationship Id="rId18" Type="http://schemas.openxmlformats.org/officeDocument/2006/relationships/image" Target="../media/image519.png"/><Relationship Id="rId19" Type="http://schemas.openxmlformats.org/officeDocument/2006/relationships/image" Target="../media/image39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4.xml"/><Relationship Id="rId3" Type="http://schemas.openxmlformats.org/officeDocument/2006/relationships/slide" Target="slide53.xml"/><Relationship Id="rId4" Type="http://schemas.openxmlformats.org/officeDocument/2006/relationships/slide" Target="slide51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slide" Target="slide52.xml"/><Relationship Id="rId8" Type="http://schemas.openxmlformats.org/officeDocument/2006/relationships/image" Target="../media/image383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4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555.png"/><Relationship Id="rId11" Type="http://schemas.openxmlformats.org/officeDocument/2006/relationships/image" Target="../media/image556.png"/><Relationship Id="rId12" Type="http://schemas.openxmlformats.org/officeDocument/2006/relationships/image" Target="../media/image557.png"/><Relationship Id="rId13" Type="http://schemas.openxmlformats.org/officeDocument/2006/relationships/image" Target="../media/image558.png"/><Relationship Id="rId14" Type="http://schemas.openxmlformats.org/officeDocument/2006/relationships/image" Target="../media/image559.png"/><Relationship Id="rId15" Type="http://schemas.openxmlformats.org/officeDocument/2006/relationships/image" Target="../media/image560.png"/><Relationship Id="rId16" Type="http://schemas.openxmlformats.org/officeDocument/2006/relationships/image" Target="../media/image561.png"/><Relationship Id="rId17" Type="http://schemas.openxmlformats.org/officeDocument/2006/relationships/image" Target="../media/image562.png"/><Relationship Id="rId18" Type="http://schemas.openxmlformats.org/officeDocument/2006/relationships/image" Target="../media/image563.png"/><Relationship Id="rId19" Type="http://schemas.openxmlformats.org/officeDocument/2006/relationships/image" Target="../media/image56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37.png"/><Relationship Id="rId5" Type="http://schemas.openxmlformats.org/officeDocument/2006/relationships/image" Target="../media/image133.png"/><Relationship Id="rId6" Type="http://schemas.openxmlformats.org/officeDocument/2006/relationships/image" Target="../media/image551.png"/><Relationship Id="rId7" Type="http://schemas.openxmlformats.org/officeDocument/2006/relationships/image" Target="../media/image552.png"/><Relationship Id="rId8" Type="http://schemas.openxmlformats.org/officeDocument/2006/relationships/image" Target="../media/image553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7.png"/><Relationship Id="rId20" Type="http://schemas.openxmlformats.org/officeDocument/2006/relationships/image" Target="../media/image7.png"/><Relationship Id="rId21" Type="http://schemas.openxmlformats.org/officeDocument/2006/relationships/image" Target="../media/image575.png"/><Relationship Id="rId22" Type="http://schemas.openxmlformats.org/officeDocument/2006/relationships/image" Target="../media/image27.png"/><Relationship Id="rId23" Type="http://schemas.openxmlformats.org/officeDocument/2006/relationships/image" Target="../media/image327.png"/><Relationship Id="rId24" Type="http://schemas.openxmlformats.org/officeDocument/2006/relationships/image" Target="../media/image26.png"/><Relationship Id="rId10" Type="http://schemas.openxmlformats.org/officeDocument/2006/relationships/image" Target="../media/image308.png"/><Relationship Id="rId11" Type="http://schemas.openxmlformats.org/officeDocument/2006/relationships/image" Target="../media/image568.png"/><Relationship Id="rId12" Type="http://schemas.openxmlformats.org/officeDocument/2006/relationships/image" Target="../media/image39.png"/><Relationship Id="rId13" Type="http://schemas.openxmlformats.org/officeDocument/2006/relationships/image" Target="../media/image569.png"/><Relationship Id="rId14" Type="http://schemas.openxmlformats.org/officeDocument/2006/relationships/image" Target="../media/image570.png"/><Relationship Id="rId15" Type="http://schemas.openxmlformats.org/officeDocument/2006/relationships/image" Target="../media/image571.png"/><Relationship Id="rId16" Type="http://schemas.openxmlformats.org/officeDocument/2006/relationships/image" Target="../media/image33.png"/><Relationship Id="rId17" Type="http://schemas.openxmlformats.org/officeDocument/2006/relationships/image" Target="../media/image572.png"/><Relationship Id="rId18" Type="http://schemas.openxmlformats.org/officeDocument/2006/relationships/image" Target="../media/image573.png"/><Relationship Id="rId19" Type="http://schemas.openxmlformats.org/officeDocument/2006/relationships/image" Target="../media/image5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83.png"/><Relationship Id="rId5" Type="http://schemas.openxmlformats.org/officeDocument/2006/relationships/image" Target="../media/image384.png"/><Relationship Id="rId6" Type="http://schemas.openxmlformats.org/officeDocument/2006/relationships/image" Target="../media/image385.png"/><Relationship Id="rId7" Type="http://schemas.openxmlformats.org/officeDocument/2006/relationships/image" Target="../media/image565.png"/><Relationship Id="rId8" Type="http://schemas.openxmlformats.org/officeDocument/2006/relationships/image" Target="../media/image566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0.png"/><Relationship Id="rId20" Type="http://schemas.openxmlformats.org/officeDocument/2006/relationships/image" Target="../media/image27.png"/><Relationship Id="rId10" Type="http://schemas.openxmlformats.org/officeDocument/2006/relationships/image" Target="../media/image581.png"/><Relationship Id="rId11" Type="http://schemas.openxmlformats.org/officeDocument/2006/relationships/image" Target="../media/image582.png"/><Relationship Id="rId12" Type="http://schemas.openxmlformats.org/officeDocument/2006/relationships/image" Target="../media/image583.png"/><Relationship Id="rId13" Type="http://schemas.openxmlformats.org/officeDocument/2006/relationships/image" Target="../media/image584.png"/><Relationship Id="rId14" Type="http://schemas.openxmlformats.org/officeDocument/2006/relationships/image" Target="../media/image585.png"/><Relationship Id="rId15" Type="http://schemas.openxmlformats.org/officeDocument/2006/relationships/image" Target="../media/image586.png"/><Relationship Id="rId16" Type="http://schemas.openxmlformats.org/officeDocument/2006/relationships/image" Target="../media/image587.png"/><Relationship Id="rId17" Type="http://schemas.openxmlformats.org/officeDocument/2006/relationships/image" Target="../media/image588.png"/><Relationship Id="rId18" Type="http://schemas.openxmlformats.org/officeDocument/2006/relationships/image" Target="../media/image589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6.png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38.png"/><Relationship Id="rId6" Type="http://schemas.openxmlformats.org/officeDocument/2006/relationships/image" Target="../media/image577.png"/><Relationship Id="rId7" Type="http://schemas.openxmlformats.org/officeDocument/2006/relationships/image" Target="../media/image578.png"/><Relationship Id="rId8" Type="http://schemas.openxmlformats.org/officeDocument/2006/relationships/image" Target="../media/image579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4.png"/><Relationship Id="rId20" Type="http://schemas.openxmlformats.org/officeDocument/2006/relationships/image" Target="../media/image4.png"/><Relationship Id="rId21" Type="http://schemas.openxmlformats.org/officeDocument/2006/relationships/image" Target="../media/image602.png"/><Relationship Id="rId22" Type="http://schemas.openxmlformats.org/officeDocument/2006/relationships/image" Target="../media/image603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595.png"/><Relationship Id="rId11" Type="http://schemas.openxmlformats.org/officeDocument/2006/relationships/image" Target="../media/image88.png"/><Relationship Id="rId12" Type="http://schemas.openxmlformats.org/officeDocument/2006/relationships/image" Target="../media/image261.png"/><Relationship Id="rId13" Type="http://schemas.openxmlformats.org/officeDocument/2006/relationships/image" Target="../media/image596.png"/><Relationship Id="rId14" Type="http://schemas.openxmlformats.org/officeDocument/2006/relationships/image" Target="../media/image597.png"/><Relationship Id="rId15" Type="http://schemas.openxmlformats.org/officeDocument/2006/relationships/image" Target="../media/image598.png"/><Relationship Id="rId16" Type="http://schemas.openxmlformats.org/officeDocument/2006/relationships/image" Target="../media/image599.png"/><Relationship Id="rId17" Type="http://schemas.openxmlformats.org/officeDocument/2006/relationships/image" Target="../media/image546.png"/><Relationship Id="rId18" Type="http://schemas.openxmlformats.org/officeDocument/2006/relationships/image" Target="../media/image600.png"/><Relationship Id="rId19" Type="http://schemas.openxmlformats.org/officeDocument/2006/relationships/image" Target="../media/image60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90.png"/><Relationship Id="rId5" Type="http://schemas.openxmlformats.org/officeDocument/2006/relationships/image" Target="../media/image591.png"/><Relationship Id="rId6" Type="http://schemas.openxmlformats.org/officeDocument/2006/relationships/image" Target="../media/image592.png"/><Relationship Id="rId7" Type="http://schemas.openxmlformats.org/officeDocument/2006/relationships/image" Target="../media/image593.png"/><Relationship Id="rId8" Type="http://schemas.openxmlformats.org/officeDocument/2006/relationships/image" Target="../media/image519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9.png"/><Relationship Id="rId12" Type="http://schemas.openxmlformats.org/officeDocument/2006/relationships/image" Target="../media/image610.png"/><Relationship Id="rId13" Type="http://schemas.openxmlformats.org/officeDocument/2006/relationships/image" Target="../media/image611.png"/><Relationship Id="rId14" Type="http://schemas.openxmlformats.org/officeDocument/2006/relationships/image" Target="../media/image308.png"/><Relationship Id="rId15" Type="http://schemas.openxmlformats.org/officeDocument/2006/relationships/image" Target="../media/image612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72.png"/><Relationship Id="rId5" Type="http://schemas.openxmlformats.org/officeDocument/2006/relationships/image" Target="../media/image575.png"/><Relationship Id="rId6" Type="http://schemas.openxmlformats.org/officeDocument/2006/relationships/image" Target="../media/image604.png"/><Relationship Id="rId7" Type="http://schemas.openxmlformats.org/officeDocument/2006/relationships/image" Target="../media/image605.png"/><Relationship Id="rId8" Type="http://schemas.openxmlformats.org/officeDocument/2006/relationships/image" Target="../media/image606.png"/><Relationship Id="rId9" Type="http://schemas.openxmlformats.org/officeDocument/2006/relationships/image" Target="../media/image607.png"/><Relationship Id="rId10" Type="http://schemas.openxmlformats.org/officeDocument/2006/relationships/image" Target="../media/image608.png"/></Relationships>
</file>

<file path=ppt/slides/_rels/slide56.xml.rels><?xml version="1.0" encoding="UTF-8" standalone="yes"?>
<Relationships xmlns="http://schemas.openxmlformats.org/package/2006/relationships"><Relationship Id="rId46" Type="http://schemas.openxmlformats.org/officeDocument/2006/relationships/image" Target="../media/image628.png"/><Relationship Id="rId47" Type="http://schemas.openxmlformats.org/officeDocument/2006/relationships/image" Target="../media/image605.png"/><Relationship Id="rId48" Type="http://schemas.openxmlformats.org/officeDocument/2006/relationships/image" Target="../media/image610.png"/><Relationship Id="rId49" Type="http://schemas.openxmlformats.org/officeDocument/2006/relationships/image" Target="../media/image26.png"/><Relationship Id="rId20" Type="http://schemas.openxmlformats.org/officeDocument/2006/relationships/image" Target="../media/image615.png"/><Relationship Id="rId21" Type="http://schemas.openxmlformats.org/officeDocument/2006/relationships/image" Target="../media/image372.png"/><Relationship Id="rId22" Type="http://schemas.openxmlformats.org/officeDocument/2006/relationships/image" Target="../media/image373.png"/><Relationship Id="rId23" Type="http://schemas.openxmlformats.org/officeDocument/2006/relationships/image" Target="../media/image106.png"/><Relationship Id="rId24" Type="http://schemas.openxmlformats.org/officeDocument/2006/relationships/image" Target="../media/image616.png"/><Relationship Id="rId25" Type="http://schemas.openxmlformats.org/officeDocument/2006/relationships/image" Target="../media/image617.png"/><Relationship Id="rId26" Type="http://schemas.openxmlformats.org/officeDocument/2006/relationships/image" Target="../media/image618.png"/><Relationship Id="rId27" Type="http://schemas.openxmlformats.org/officeDocument/2006/relationships/image" Target="../media/image306.png"/><Relationship Id="rId28" Type="http://schemas.openxmlformats.org/officeDocument/2006/relationships/image" Target="../media/image374.png"/><Relationship Id="rId29" Type="http://schemas.openxmlformats.org/officeDocument/2006/relationships/image" Target="../media/image375.png"/><Relationship Id="rId5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7.xml"/><Relationship Id="rId3" Type="http://schemas.openxmlformats.org/officeDocument/2006/relationships/slide" Target="slide70.xml"/><Relationship Id="rId4" Type="http://schemas.openxmlformats.org/officeDocument/2006/relationships/slide" Target="slide1.xml"/><Relationship Id="rId5" Type="http://schemas.openxmlformats.org/officeDocument/2006/relationships/slide" Target="slide79.xml"/><Relationship Id="rId30" Type="http://schemas.openxmlformats.org/officeDocument/2006/relationships/image" Target="../media/image376.png"/><Relationship Id="rId31" Type="http://schemas.openxmlformats.org/officeDocument/2006/relationships/image" Target="../media/image377.png"/><Relationship Id="rId32" Type="http://schemas.openxmlformats.org/officeDocument/2006/relationships/image" Target="../media/image378.png"/><Relationship Id="rId9" Type="http://schemas.openxmlformats.org/officeDocument/2006/relationships/slide" Target="slide57.xml"/><Relationship Id="rId6" Type="http://schemas.openxmlformats.org/officeDocument/2006/relationships/slide" Target="slide74.xml"/><Relationship Id="rId7" Type="http://schemas.openxmlformats.org/officeDocument/2006/relationships/slide" Target="slide75.xml"/><Relationship Id="rId8" Type="http://schemas.openxmlformats.org/officeDocument/2006/relationships/slide" Target="slide72.xml"/><Relationship Id="rId33" Type="http://schemas.openxmlformats.org/officeDocument/2006/relationships/image" Target="../media/image379.png"/><Relationship Id="rId34" Type="http://schemas.openxmlformats.org/officeDocument/2006/relationships/image" Target="../media/image619.png"/><Relationship Id="rId35" Type="http://schemas.openxmlformats.org/officeDocument/2006/relationships/image" Target="../media/image620.png"/><Relationship Id="rId36" Type="http://schemas.openxmlformats.org/officeDocument/2006/relationships/image" Target="../media/image621.png"/><Relationship Id="rId10" Type="http://schemas.openxmlformats.org/officeDocument/2006/relationships/slide" Target="slide76.xml"/><Relationship Id="rId11" Type="http://schemas.openxmlformats.org/officeDocument/2006/relationships/slide" Target="slide29.xml"/><Relationship Id="rId12" Type="http://schemas.openxmlformats.org/officeDocument/2006/relationships/image" Target="../media/image28.png"/><Relationship Id="rId13" Type="http://schemas.openxmlformats.org/officeDocument/2006/relationships/slide" Target="slide71.xml"/><Relationship Id="rId14" Type="http://schemas.openxmlformats.org/officeDocument/2006/relationships/slide" Target="slide81.xml"/><Relationship Id="rId15" Type="http://schemas.openxmlformats.org/officeDocument/2006/relationships/slide" Target="slide69.xml"/><Relationship Id="rId16" Type="http://schemas.openxmlformats.org/officeDocument/2006/relationships/slide" Target="slide73.xml"/><Relationship Id="rId17" Type="http://schemas.openxmlformats.org/officeDocument/2006/relationships/image" Target="../media/image613.png"/><Relationship Id="rId18" Type="http://schemas.openxmlformats.org/officeDocument/2006/relationships/image" Target="../media/image50.png"/><Relationship Id="rId19" Type="http://schemas.openxmlformats.org/officeDocument/2006/relationships/image" Target="../media/image614.png"/><Relationship Id="rId37" Type="http://schemas.openxmlformats.org/officeDocument/2006/relationships/image" Target="../media/image622.png"/><Relationship Id="rId38" Type="http://schemas.openxmlformats.org/officeDocument/2006/relationships/image" Target="../media/image623.png"/><Relationship Id="rId39" Type="http://schemas.openxmlformats.org/officeDocument/2006/relationships/image" Target="../media/image624.png"/><Relationship Id="rId40" Type="http://schemas.openxmlformats.org/officeDocument/2006/relationships/image" Target="../media/image625.png"/><Relationship Id="rId41" Type="http://schemas.openxmlformats.org/officeDocument/2006/relationships/image" Target="../media/image626.png"/><Relationship Id="rId42" Type="http://schemas.openxmlformats.org/officeDocument/2006/relationships/image" Target="../media/image627.png"/><Relationship Id="rId43" Type="http://schemas.openxmlformats.org/officeDocument/2006/relationships/image" Target="../media/image522.png"/><Relationship Id="rId44" Type="http://schemas.openxmlformats.org/officeDocument/2006/relationships/slide" Target="slide82.xml"/><Relationship Id="rId45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3.png"/><Relationship Id="rId20" Type="http://schemas.openxmlformats.org/officeDocument/2006/relationships/image" Target="../media/image643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34.png"/><Relationship Id="rId11" Type="http://schemas.openxmlformats.org/officeDocument/2006/relationships/image" Target="../media/image635.png"/><Relationship Id="rId12" Type="http://schemas.openxmlformats.org/officeDocument/2006/relationships/image" Target="../media/image636.png"/><Relationship Id="rId13" Type="http://schemas.openxmlformats.org/officeDocument/2006/relationships/image" Target="../media/image637.png"/><Relationship Id="rId14" Type="http://schemas.openxmlformats.org/officeDocument/2006/relationships/image" Target="../media/image638.png"/><Relationship Id="rId15" Type="http://schemas.openxmlformats.org/officeDocument/2006/relationships/image" Target="../media/image639.png"/><Relationship Id="rId16" Type="http://schemas.openxmlformats.org/officeDocument/2006/relationships/image" Target="../media/image640.png"/><Relationship Id="rId17" Type="http://schemas.openxmlformats.org/officeDocument/2006/relationships/slide" Target="slide80.xml"/><Relationship Id="rId18" Type="http://schemas.openxmlformats.org/officeDocument/2006/relationships/image" Target="../media/image641.png"/><Relationship Id="rId19" Type="http://schemas.openxmlformats.org/officeDocument/2006/relationships/image" Target="../media/image64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29.png"/><Relationship Id="rId5" Type="http://schemas.openxmlformats.org/officeDocument/2006/relationships/image" Target="../media/image630.png"/><Relationship Id="rId6" Type="http://schemas.openxmlformats.org/officeDocument/2006/relationships/image" Target="../media/image615.png"/><Relationship Id="rId7" Type="http://schemas.openxmlformats.org/officeDocument/2006/relationships/image" Target="../media/image631.png"/><Relationship Id="rId8" Type="http://schemas.openxmlformats.org/officeDocument/2006/relationships/image" Target="../media/image632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652.png"/><Relationship Id="rId21" Type="http://schemas.openxmlformats.org/officeDocument/2006/relationships/image" Target="../media/image653.png"/><Relationship Id="rId22" Type="http://schemas.openxmlformats.org/officeDocument/2006/relationships/image" Target="../media/image654.png"/><Relationship Id="rId23" Type="http://schemas.openxmlformats.org/officeDocument/2006/relationships/image" Target="../media/image655.png"/><Relationship Id="rId24" Type="http://schemas.openxmlformats.org/officeDocument/2006/relationships/image" Target="../media/image656.png"/><Relationship Id="rId25" Type="http://schemas.openxmlformats.org/officeDocument/2006/relationships/image" Target="../media/image657.png"/><Relationship Id="rId26" Type="http://schemas.openxmlformats.org/officeDocument/2006/relationships/image" Target="../media/image658.png"/><Relationship Id="rId27" Type="http://schemas.openxmlformats.org/officeDocument/2006/relationships/image" Target="../media/image659.png"/><Relationship Id="rId28" Type="http://schemas.openxmlformats.org/officeDocument/2006/relationships/image" Target="../media/image660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644.png"/><Relationship Id="rId12" Type="http://schemas.openxmlformats.org/officeDocument/2006/relationships/image" Target="../media/image645.png"/><Relationship Id="rId13" Type="http://schemas.openxmlformats.org/officeDocument/2006/relationships/image" Target="../media/image646.png"/><Relationship Id="rId14" Type="http://schemas.openxmlformats.org/officeDocument/2006/relationships/image" Target="../media/image647.png"/><Relationship Id="rId15" Type="http://schemas.openxmlformats.org/officeDocument/2006/relationships/image" Target="../media/image648.png"/><Relationship Id="rId16" Type="http://schemas.openxmlformats.org/officeDocument/2006/relationships/image" Target="../media/image649.png"/><Relationship Id="rId17" Type="http://schemas.openxmlformats.org/officeDocument/2006/relationships/image" Target="../media/image49.png"/><Relationship Id="rId18" Type="http://schemas.openxmlformats.org/officeDocument/2006/relationships/image" Target="../media/image650.png"/><Relationship Id="rId19" Type="http://schemas.openxmlformats.org/officeDocument/2006/relationships/image" Target="../media/image65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0.xml"/><Relationship Id="rId3" Type="http://schemas.openxmlformats.org/officeDocument/2006/relationships/slide" Target="slide63.xml"/><Relationship Id="rId4" Type="http://schemas.openxmlformats.org/officeDocument/2006/relationships/slide" Target="slide62.xml"/><Relationship Id="rId5" Type="http://schemas.openxmlformats.org/officeDocument/2006/relationships/slide" Target="slide59.xml"/><Relationship Id="rId6" Type="http://schemas.openxmlformats.org/officeDocument/2006/relationships/slide" Target="slide65.xml"/><Relationship Id="rId7" Type="http://schemas.openxmlformats.org/officeDocument/2006/relationships/slide" Target="slide64.xml"/><Relationship Id="rId8" Type="http://schemas.openxmlformats.org/officeDocument/2006/relationships/slide" Target="slide66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61.png"/><Relationship Id="rId5" Type="http://schemas.openxmlformats.org/officeDocument/2006/relationships/image" Target="../media/image116.png"/><Relationship Id="rId6" Type="http://schemas.openxmlformats.org/officeDocument/2006/relationships/image" Target="../media/image662.png"/><Relationship Id="rId7" Type="http://schemas.openxmlformats.org/officeDocument/2006/relationships/image" Target="../media/image648.png"/><Relationship Id="rId8" Type="http://schemas.openxmlformats.org/officeDocument/2006/relationships/image" Target="../media/image647.png"/><Relationship Id="rId9" Type="http://schemas.openxmlformats.org/officeDocument/2006/relationships/image" Target="../media/image663.png"/><Relationship Id="rId10" Type="http://schemas.openxmlformats.org/officeDocument/2006/relationships/image" Target="../media/image23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20" Type="http://schemas.openxmlformats.org/officeDocument/2006/relationships/image" Target="../media/image96.png"/><Relationship Id="rId21" Type="http://schemas.openxmlformats.org/officeDocument/2006/relationships/image" Target="../media/image97.png"/><Relationship Id="rId22" Type="http://schemas.openxmlformats.org/officeDocument/2006/relationships/image" Target="../media/image9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99.png"/><Relationship Id="rId26" Type="http://schemas.openxmlformats.org/officeDocument/2006/relationships/image" Target="../media/image100.png"/><Relationship Id="rId27" Type="http://schemas.openxmlformats.org/officeDocument/2006/relationships/image" Target="../media/image101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29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7.png"/><Relationship Id="rId12" Type="http://schemas.openxmlformats.org/officeDocument/2006/relationships/image" Target="../media/image668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49.png"/><Relationship Id="rId5" Type="http://schemas.openxmlformats.org/officeDocument/2006/relationships/image" Target="../media/image649.png"/><Relationship Id="rId6" Type="http://schemas.openxmlformats.org/officeDocument/2006/relationships/image" Target="../media/image664.png"/><Relationship Id="rId7" Type="http://schemas.openxmlformats.org/officeDocument/2006/relationships/image" Target="../media/image665.png"/><Relationship Id="rId8" Type="http://schemas.openxmlformats.org/officeDocument/2006/relationships/image" Target="../media/image50.png"/><Relationship Id="rId9" Type="http://schemas.openxmlformats.org/officeDocument/2006/relationships/image" Target="../media/image650.png"/><Relationship Id="rId10" Type="http://schemas.openxmlformats.org/officeDocument/2006/relationships/image" Target="../media/image666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3.png"/><Relationship Id="rId20" Type="http://schemas.openxmlformats.org/officeDocument/2006/relationships/image" Target="../media/image27.png"/><Relationship Id="rId10" Type="http://schemas.openxmlformats.org/officeDocument/2006/relationships/image" Target="../media/image50.png"/><Relationship Id="rId11" Type="http://schemas.openxmlformats.org/officeDocument/2006/relationships/image" Target="../media/image614.png"/><Relationship Id="rId12" Type="http://schemas.openxmlformats.org/officeDocument/2006/relationships/image" Target="../media/image674.png"/><Relationship Id="rId13" Type="http://schemas.openxmlformats.org/officeDocument/2006/relationships/image" Target="../media/image396.png"/><Relationship Id="rId14" Type="http://schemas.openxmlformats.org/officeDocument/2006/relationships/image" Target="../media/image397.png"/><Relationship Id="rId15" Type="http://schemas.openxmlformats.org/officeDocument/2006/relationships/image" Target="../media/image517.png"/><Relationship Id="rId16" Type="http://schemas.openxmlformats.org/officeDocument/2006/relationships/image" Target="../media/image675.png"/><Relationship Id="rId17" Type="http://schemas.openxmlformats.org/officeDocument/2006/relationships/image" Target="../media/image676.png"/><Relationship Id="rId18" Type="http://schemas.openxmlformats.org/officeDocument/2006/relationships/image" Target="../media/image677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69.png"/><Relationship Id="rId5" Type="http://schemas.openxmlformats.org/officeDocument/2006/relationships/image" Target="../media/image670.png"/><Relationship Id="rId6" Type="http://schemas.openxmlformats.org/officeDocument/2006/relationships/image" Target="../media/image671.png"/><Relationship Id="rId7" Type="http://schemas.openxmlformats.org/officeDocument/2006/relationships/image" Target="../media/image672.png"/><Relationship Id="rId8" Type="http://schemas.openxmlformats.org/officeDocument/2006/relationships/image" Target="../media/image673.png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4.png"/><Relationship Id="rId12" Type="http://schemas.openxmlformats.org/officeDocument/2006/relationships/image" Target="../media/image685.png"/><Relationship Id="rId13" Type="http://schemas.openxmlformats.org/officeDocument/2006/relationships/image" Target="../media/image655.png"/><Relationship Id="rId14" Type="http://schemas.openxmlformats.org/officeDocument/2006/relationships/image" Target="../media/image686.png"/><Relationship Id="rId15" Type="http://schemas.openxmlformats.org/officeDocument/2006/relationships/image" Target="../media/image687.png"/><Relationship Id="rId16" Type="http://schemas.openxmlformats.org/officeDocument/2006/relationships/image" Target="../media/image654.png"/><Relationship Id="rId17" Type="http://schemas.openxmlformats.org/officeDocument/2006/relationships/image" Target="../media/image688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53.png"/><Relationship Id="rId5" Type="http://schemas.openxmlformats.org/officeDocument/2006/relationships/image" Target="../media/image678.png"/><Relationship Id="rId6" Type="http://schemas.openxmlformats.org/officeDocument/2006/relationships/image" Target="../media/image679.png"/><Relationship Id="rId7" Type="http://schemas.openxmlformats.org/officeDocument/2006/relationships/image" Target="../media/image680.png"/><Relationship Id="rId8" Type="http://schemas.openxmlformats.org/officeDocument/2006/relationships/image" Target="../media/image681.png"/><Relationship Id="rId9" Type="http://schemas.openxmlformats.org/officeDocument/2006/relationships/image" Target="../media/image682.png"/><Relationship Id="rId10" Type="http://schemas.openxmlformats.org/officeDocument/2006/relationships/image" Target="../media/image683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3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67.png"/><Relationship Id="rId5" Type="http://schemas.openxmlformats.org/officeDocument/2006/relationships/image" Target="../media/image689.png"/><Relationship Id="rId6" Type="http://schemas.openxmlformats.org/officeDocument/2006/relationships/image" Target="../media/image651.png"/><Relationship Id="rId7" Type="http://schemas.openxmlformats.org/officeDocument/2006/relationships/image" Target="../media/image690.png"/><Relationship Id="rId8" Type="http://schemas.openxmlformats.org/officeDocument/2006/relationships/image" Target="../media/image691.png"/><Relationship Id="rId9" Type="http://schemas.openxmlformats.org/officeDocument/2006/relationships/image" Target="../media/image692.png"/><Relationship Id="rId10" Type="http://schemas.openxmlformats.org/officeDocument/2006/relationships/image" Target="../media/image6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603.png"/><Relationship Id="rId5" Type="http://schemas.openxmlformats.org/officeDocument/2006/relationships/image" Target="../media/image646.png"/><Relationship Id="rId6" Type="http://schemas.openxmlformats.org/officeDocument/2006/relationships/image" Target="../media/image694.png"/><Relationship Id="rId7" Type="http://schemas.openxmlformats.org/officeDocument/2006/relationships/image" Target="../media/image695.png"/><Relationship Id="rId8" Type="http://schemas.openxmlformats.org/officeDocument/2006/relationships/image" Target="../media/image644.png"/><Relationship Id="rId9" Type="http://schemas.openxmlformats.org/officeDocument/2006/relationships/image" Target="../media/image64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0.png"/><Relationship Id="rId12" Type="http://schemas.openxmlformats.org/officeDocument/2006/relationships/image" Target="../media/image701.png"/><Relationship Id="rId13" Type="http://schemas.openxmlformats.org/officeDocument/2006/relationships/image" Target="../media/image702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96.png"/><Relationship Id="rId5" Type="http://schemas.openxmlformats.org/officeDocument/2006/relationships/image" Target="../media/image658.png"/><Relationship Id="rId6" Type="http://schemas.openxmlformats.org/officeDocument/2006/relationships/image" Target="../media/image697.png"/><Relationship Id="rId7" Type="http://schemas.openxmlformats.org/officeDocument/2006/relationships/image" Target="../media/image659.png"/><Relationship Id="rId8" Type="http://schemas.openxmlformats.org/officeDocument/2006/relationships/image" Target="../media/image698.png"/><Relationship Id="rId9" Type="http://schemas.openxmlformats.org/officeDocument/2006/relationships/image" Target="../media/image699.png"/><Relationship Id="rId10" Type="http://schemas.openxmlformats.org/officeDocument/2006/relationships/image" Target="../media/image700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8.png"/><Relationship Id="rId20" Type="http://schemas.openxmlformats.org/officeDocument/2006/relationships/image" Target="../media/image716.png"/><Relationship Id="rId21" Type="http://schemas.openxmlformats.org/officeDocument/2006/relationships/image" Target="../media/image717.png"/><Relationship Id="rId22" Type="http://schemas.openxmlformats.org/officeDocument/2006/relationships/image" Target="../media/image718.png"/><Relationship Id="rId23" Type="http://schemas.openxmlformats.org/officeDocument/2006/relationships/image" Target="../media/image719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709.png"/><Relationship Id="rId11" Type="http://schemas.openxmlformats.org/officeDocument/2006/relationships/image" Target="../media/image710.png"/><Relationship Id="rId12" Type="http://schemas.openxmlformats.org/officeDocument/2006/relationships/image" Target="../media/image711.png"/><Relationship Id="rId13" Type="http://schemas.openxmlformats.org/officeDocument/2006/relationships/image" Target="../media/image712.png"/><Relationship Id="rId14" Type="http://schemas.openxmlformats.org/officeDocument/2006/relationships/image" Target="../media/image713.png"/><Relationship Id="rId15" Type="http://schemas.openxmlformats.org/officeDocument/2006/relationships/image" Target="../media/image714.png"/><Relationship Id="rId16" Type="http://schemas.openxmlformats.org/officeDocument/2006/relationships/image" Target="../media/image527.png"/><Relationship Id="rId17" Type="http://schemas.openxmlformats.org/officeDocument/2006/relationships/image" Target="../media/image657.png"/><Relationship Id="rId18" Type="http://schemas.openxmlformats.org/officeDocument/2006/relationships/image" Target="../media/image656.png"/><Relationship Id="rId19" Type="http://schemas.openxmlformats.org/officeDocument/2006/relationships/image" Target="../media/image71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03.png"/><Relationship Id="rId5" Type="http://schemas.openxmlformats.org/officeDocument/2006/relationships/image" Target="../media/image704.png"/><Relationship Id="rId6" Type="http://schemas.openxmlformats.org/officeDocument/2006/relationships/image" Target="../media/image705.png"/><Relationship Id="rId7" Type="http://schemas.openxmlformats.org/officeDocument/2006/relationships/image" Target="../media/image706.png"/><Relationship Id="rId8" Type="http://schemas.openxmlformats.org/officeDocument/2006/relationships/image" Target="../media/image707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4.png"/><Relationship Id="rId20" Type="http://schemas.openxmlformats.org/officeDocument/2006/relationships/image" Target="../media/image732.png"/><Relationship Id="rId21" Type="http://schemas.openxmlformats.org/officeDocument/2006/relationships/image" Target="../media/image517.png"/><Relationship Id="rId22" Type="http://schemas.openxmlformats.org/officeDocument/2006/relationships/image" Target="../media/image733.png"/><Relationship Id="rId23" Type="http://schemas.openxmlformats.org/officeDocument/2006/relationships/image" Target="../media/image734.png"/><Relationship Id="rId24" Type="http://schemas.openxmlformats.org/officeDocument/2006/relationships/image" Target="../media/image735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10" Type="http://schemas.openxmlformats.org/officeDocument/2006/relationships/image" Target="../media/image725.png"/><Relationship Id="rId11" Type="http://schemas.openxmlformats.org/officeDocument/2006/relationships/image" Target="../media/image726.png"/><Relationship Id="rId12" Type="http://schemas.openxmlformats.org/officeDocument/2006/relationships/image" Target="../media/image727.png"/><Relationship Id="rId13" Type="http://schemas.openxmlformats.org/officeDocument/2006/relationships/image" Target="../media/image728.png"/><Relationship Id="rId14" Type="http://schemas.openxmlformats.org/officeDocument/2006/relationships/image" Target="../media/image363.png"/><Relationship Id="rId15" Type="http://schemas.openxmlformats.org/officeDocument/2006/relationships/image" Target="../media/image84.png"/><Relationship Id="rId16" Type="http://schemas.openxmlformats.org/officeDocument/2006/relationships/image" Target="../media/image729.png"/><Relationship Id="rId17" Type="http://schemas.openxmlformats.org/officeDocument/2006/relationships/image" Target="../media/image372.png"/><Relationship Id="rId18" Type="http://schemas.openxmlformats.org/officeDocument/2006/relationships/image" Target="../media/image730.png"/><Relationship Id="rId19" Type="http://schemas.openxmlformats.org/officeDocument/2006/relationships/image" Target="../media/image73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68.xml"/><Relationship Id="rId5" Type="http://schemas.openxmlformats.org/officeDocument/2006/relationships/image" Target="../media/image720.png"/><Relationship Id="rId6" Type="http://schemas.openxmlformats.org/officeDocument/2006/relationships/image" Target="../media/image721.png"/><Relationship Id="rId7" Type="http://schemas.openxmlformats.org/officeDocument/2006/relationships/image" Target="../media/image722.png"/><Relationship Id="rId8" Type="http://schemas.openxmlformats.org/officeDocument/2006/relationships/image" Target="../media/image723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0.png"/><Relationship Id="rId12" Type="http://schemas.openxmlformats.org/officeDocument/2006/relationships/image" Target="../media/image540.png"/><Relationship Id="rId13" Type="http://schemas.openxmlformats.org/officeDocument/2006/relationships/image" Target="../media/image35.png"/><Relationship Id="rId14" Type="http://schemas.openxmlformats.org/officeDocument/2006/relationships/image" Target="../media/image741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35.png"/><Relationship Id="rId5" Type="http://schemas.openxmlformats.org/officeDocument/2006/relationships/image" Target="../media/image734.png"/><Relationship Id="rId6" Type="http://schemas.openxmlformats.org/officeDocument/2006/relationships/image" Target="../media/image736.png"/><Relationship Id="rId7" Type="http://schemas.openxmlformats.org/officeDocument/2006/relationships/image" Target="../media/image737.png"/><Relationship Id="rId8" Type="http://schemas.openxmlformats.org/officeDocument/2006/relationships/image" Target="../media/image738.png"/><Relationship Id="rId9" Type="http://schemas.openxmlformats.org/officeDocument/2006/relationships/image" Target="../media/image31.png"/><Relationship Id="rId10" Type="http://schemas.openxmlformats.org/officeDocument/2006/relationships/image" Target="../media/image739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5.png"/><Relationship Id="rId20" Type="http://schemas.openxmlformats.org/officeDocument/2006/relationships/image" Target="../media/image755.png"/><Relationship Id="rId21" Type="http://schemas.openxmlformats.org/officeDocument/2006/relationships/image" Target="../media/image756.png"/><Relationship Id="rId22" Type="http://schemas.openxmlformats.org/officeDocument/2006/relationships/image" Target="../media/image757.png"/><Relationship Id="rId23" Type="http://schemas.openxmlformats.org/officeDocument/2006/relationships/image" Target="../media/image758.png"/><Relationship Id="rId24" Type="http://schemas.openxmlformats.org/officeDocument/2006/relationships/image" Target="../media/image759.png"/><Relationship Id="rId25" Type="http://schemas.openxmlformats.org/officeDocument/2006/relationships/image" Target="../media/image760.png"/><Relationship Id="rId26" Type="http://schemas.openxmlformats.org/officeDocument/2006/relationships/image" Target="../media/image761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10" Type="http://schemas.openxmlformats.org/officeDocument/2006/relationships/image" Target="../media/image746.png"/><Relationship Id="rId11" Type="http://schemas.openxmlformats.org/officeDocument/2006/relationships/image" Target="../media/image747.png"/><Relationship Id="rId12" Type="http://schemas.openxmlformats.org/officeDocument/2006/relationships/image" Target="../media/image748.png"/><Relationship Id="rId13" Type="http://schemas.openxmlformats.org/officeDocument/2006/relationships/image" Target="../media/image601.png"/><Relationship Id="rId14" Type="http://schemas.openxmlformats.org/officeDocument/2006/relationships/image" Target="../media/image749.png"/><Relationship Id="rId15" Type="http://schemas.openxmlformats.org/officeDocument/2006/relationships/image" Target="../media/image750.png"/><Relationship Id="rId16" Type="http://schemas.openxmlformats.org/officeDocument/2006/relationships/image" Target="../media/image751.png"/><Relationship Id="rId17" Type="http://schemas.openxmlformats.org/officeDocument/2006/relationships/image" Target="../media/image752.png"/><Relationship Id="rId18" Type="http://schemas.openxmlformats.org/officeDocument/2006/relationships/image" Target="../media/image753.png"/><Relationship Id="rId19" Type="http://schemas.openxmlformats.org/officeDocument/2006/relationships/image" Target="../media/image75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51.xml"/><Relationship Id="rId5" Type="http://schemas.openxmlformats.org/officeDocument/2006/relationships/image" Target="../media/image537.png"/><Relationship Id="rId6" Type="http://schemas.openxmlformats.org/officeDocument/2006/relationships/image" Target="../media/image742.png"/><Relationship Id="rId7" Type="http://schemas.openxmlformats.org/officeDocument/2006/relationships/image" Target="../media/image743.png"/><Relationship Id="rId8" Type="http://schemas.openxmlformats.org/officeDocument/2006/relationships/image" Target="../media/image7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2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766.png"/><Relationship Id="rId13" Type="http://schemas.openxmlformats.org/officeDocument/2006/relationships/image" Target="../media/image767.png"/><Relationship Id="rId14" Type="http://schemas.openxmlformats.org/officeDocument/2006/relationships/image" Target="../media/image768.png"/><Relationship Id="rId15" Type="http://schemas.openxmlformats.org/officeDocument/2006/relationships/image" Target="../media/image769.png"/><Relationship Id="rId16" Type="http://schemas.openxmlformats.org/officeDocument/2006/relationships/image" Target="../media/image671.png"/><Relationship Id="rId17" Type="http://schemas.openxmlformats.org/officeDocument/2006/relationships/image" Target="../media/image770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62.png"/><Relationship Id="rId5" Type="http://schemas.openxmlformats.org/officeDocument/2006/relationships/image" Target="../media/image763.png"/><Relationship Id="rId6" Type="http://schemas.openxmlformats.org/officeDocument/2006/relationships/image" Target="../media/image418.png"/><Relationship Id="rId7" Type="http://schemas.openxmlformats.org/officeDocument/2006/relationships/image" Target="../media/image764.png"/><Relationship Id="rId8" Type="http://schemas.openxmlformats.org/officeDocument/2006/relationships/image" Target="../media/image617.png"/><Relationship Id="rId9" Type="http://schemas.openxmlformats.org/officeDocument/2006/relationships/image" Target="../media/image670.png"/><Relationship Id="rId10" Type="http://schemas.openxmlformats.org/officeDocument/2006/relationships/image" Target="../media/image765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4.png"/><Relationship Id="rId20" Type="http://schemas.openxmlformats.org/officeDocument/2006/relationships/image" Target="../media/image642.png"/><Relationship Id="rId21" Type="http://schemas.openxmlformats.org/officeDocument/2006/relationships/image" Target="../media/image643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775.png"/><Relationship Id="rId11" Type="http://schemas.openxmlformats.org/officeDocument/2006/relationships/image" Target="../media/image776.png"/><Relationship Id="rId12" Type="http://schemas.openxmlformats.org/officeDocument/2006/relationships/image" Target="../media/image777.png"/><Relationship Id="rId13" Type="http://schemas.openxmlformats.org/officeDocument/2006/relationships/image" Target="../media/image778.png"/><Relationship Id="rId14" Type="http://schemas.openxmlformats.org/officeDocument/2006/relationships/image" Target="../media/image779.png"/><Relationship Id="rId15" Type="http://schemas.openxmlformats.org/officeDocument/2006/relationships/image" Target="../media/image623.png"/><Relationship Id="rId16" Type="http://schemas.openxmlformats.org/officeDocument/2006/relationships/image" Target="../media/image780.png"/><Relationship Id="rId17" Type="http://schemas.openxmlformats.org/officeDocument/2006/relationships/image" Target="../media/image622.png"/><Relationship Id="rId18" Type="http://schemas.openxmlformats.org/officeDocument/2006/relationships/image" Target="../media/image621.png"/><Relationship Id="rId19" Type="http://schemas.openxmlformats.org/officeDocument/2006/relationships/image" Target="../media/image64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0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770.png"/><Relationship Id="rId6" Type="http://schemas.openxmlformats.org/officeDocument/2006/relationships/image" Target="../media/image771.png"/><Relationship Id="rId7" Type="http://schemas.openxmlformats.org/officeDocument/2006/relationships/image" Target="../media/image772.png"/><Relationship Id="rId8" Type="http://schemas.openxmlformats.org/officeDocument/2006/relationships/image" Target="../media/image773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5.png"/><Relationship Id="rId20" Type="http://schemas.openxmlformats.org/officeDocument/2006/relationships/image" Target="../media/image397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786.png"/><Relationship Id="rId11" Type="http://schemas.openxmlformats.org/officeDocument/2006/relationships/image" Target="../media/image787.png"/><Relationship Id="rId12" Type="http://schemas.openxmlformats.org/officeDocument/2006/relationships/image" Target="../media/image788.png"/><Relationship Id="rId13" Type="http://schemas.openxmlformats.org/officeDocument/2006/relationships/image" Target="../media/image789.png"/><Relationship Id="rId14" Type="http://schemas.openxmlformats.org/officeDocument/2006/relationships/image" Target="../media/image790.png"/><Relationship Id="rId15" Type="http://schemas.openxmlformats.org/officeDocument/2006/relationships/image" Target="../media/image791.png"/><Relationship Id="rId16" Type="http://schemas.openxmlformats.org/officeDocument/2006/relationships/image" Target="../media/image792.png"/><Relationship Id="rId17" Type="http://schemas.openxmlformats.org/officeDocument/2006/relationships/image" Target="../media/image793.png"/><Relationship Id="rId18" Type="http://schemas.openxmlformats.org/officeDocument/2006/relationships/image" Target="../media/image629.png"/><Relationship Id="rId19" Type="http://schemas.openxmlformats.org/officeDocument/2006/relationships/image" Target="../media/image60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81.png"/><Relationship Id="rId5" Type="http://schemas.openxmlformats.org/officeDocument/2006/relationships/image" Target="../media/image522.png"/><Relationship Id="rId6" Type="http://schemas.openxmlformats.org/officeDocument/2006/relationships/image" Target="../media/image782.png"/><Relationship Id="rId7" Type="http://schemas.openxmlformats.org/officeDocument/2006/relationships/image" Target="../media/image783.png"/><Relationship Id="rId8" Type="http://schemas.openxmlformats.org/officeDocument/2006/relationships/image" Target="../media/image784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6.png"/><Relationship Id="rId20" Type="http://schemas.openxmlformats.org/officeDocument/2006/relationships/image" Target="../media/image807.png"/><Relationship Id="rId21" Type="http://schemas.openxmlformats.org/officeDocument/2006/relationships/image" Target="../media/image808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797.png"/><Relationship Id="rId11" Type="http://schemas.openxmlformats.org/officeDocument/2006/relationships/image" Target="../media/image798.png"/><Relationship Id="rId12" Type="http://schemas.openxmlformats.org/officeDocument/2006/relationships/image" Target="../media/image799.png"/><Relationship Id="rId13" Type="http://schemas.openxmlformats.org/officeDocument/2006/relationships/image" Target="../media/image800.png"/><Relationship Id="rId14" Type="http://schemas.openxmlformats.org/officeDocument/2006/relationships/image" Target="../media/image801.png"/><Relationship Id="rId15" Type="http://schemas.openxmlformats.org/officeDocument/2006/relationships/image" Target="../media/image802.png"/><Relationship Id="rId16" Type="http://schemas.openxmlformats.org/officeDocument/2006/relationships/image" Target="../media/image803.png"/><Relationship Id="rId17" Type="http://schemas.openxmlformats.org/officeDocument/2006/relationships/image" Target="../media/image804.png"/><Relationship Id="rId18" Type="http://schemas.openxmlformats.org/officeDocument/2006/relationships/image" Target="../media/image805.png"/><Relationship Id="rId19" Type="http://schemas.openxmlformats.org/officeDocument/2006/relationships/image" Target="../media/image80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24.png"/><Relationship Id="rId5" Type="http://schemas.openxmlformats.org/officeDocument/2006/relationships/image" Target="../media/image625.png"/><Relationship Id="rId6" Type="http://schemas.openxmlformats.org/officeDocument/2006/relationships/image" Target="../media/image626.png"/><Relationship Id="rId7" Type="http://schemas.openxmlformats.org/officeDocument/2006/relationships/image" Target="../media/image794.png"/><Relationship Id="rId8" Type="http://schemas.openxmlformats.org/officeDocument/2006/relationships/image" Target="../media/image795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8.png"/><Relationship Id="rId20" Type="http://schemas.openxmlformats.org/officeDocument/2006/relationships/image" Target="../media/image817.png"/><Relationship Id="rId21" Type="http://schemas.openxmlformats.org/officeDocument/2006/relationships/image" Target="../media/image671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10.png"/><Relationship Id="rId11" Type="http://schemas.openxmlformats.org/officeDocument/2006/relationships/image" Target="../media/image811.png"/><Relationship Id="rId12" Type="http://schemas.openxmlformats.org/officeDocument/2006/relationships/image" Target="../media/image812.png"/><Relationship Id="rId13" Type="http://schemas.openxmlformats.org/officeDocument/2006/relationships/image" Target="../media/image813.png"/><Relationship Id="rId14" Type="http://schemas.openxmlformats.org/officeDocument/2006/relationships/image" Target="../media/image814.png"/><Relationship Id="rId15" Type="http://schemas.openxmlformats.org/officeDocument/2006/relationships/image" Target="../media/image378.png"/><Relationship Id="rId16" Type="http://schemas.openxmlformats.org/officeDocument/2006/relationships/image" Target="../media/image369.png"/><Relationship Id="rId17" Type="http://schemas.openxmlformats.org/officeDocument/2006/relationships/image" Target="../media/image365.png"/><Relationship Id="rId18" Type="http://schemas.openxmlformats.org/officeDocument/2006/relationships/image" Target="../media/image815.png"/><Relationship Id="rId19" Type="http://schemas.openxmlformats.org/officeDocument/2006/relationships/image" Target="../media/image81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48.png"/><Relationship Id="rId8" Type="http://schemas.openxmlformats.org/officeDocument/2006/relationships/image" Target="../media/image809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4.png"/><Relationship Id="rId20" Type="http://schemas.openxmlformats.org/officeDocument/2006/relationships/image" Target="../media/image830.png"/><Relationship Id="rId21" Type="http://schemas.openxmlformats.org/officeDocument/2006/relationships/image" Target="../media/image831.png"/><Relationship Id="rId22" Type="http://schemas.openxmlformats.org/officeDocument/2006/relationships/image" Target="../media/image832.png"/><Relationship Id="rId23" Type="http://schemas.openxmlformats.org/officeDocument/2006/relationships/image" Target="../media/image833.png"/><Relationship Id="rId24" Type="http://schemas.openxmlformats.org/officeDocument/2006/relationships/image" Target="../media/image834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10" Type="http://schemas.openxmlformats.org/officeDocument/2006/relationships/image" Target="../media/image821.png"/><Relationship Id="rId11" Type="http://schemas.openxmlformats.org/officeDocument/2006/relationships/image" Target="../media/image375.png"/><Relationship Id="rId12" Type="http://schemas.openxmlformats.org/officeDocument/2006/relationships/image" Target="../media/image822.png"/><Relationship Id="rId13" Type="http://schemas.openxmlformats.org/officeDocument/2006/relationships/image" Target="../media/image823.png"/><Relationship Id="rId14" Type="http://schemas.openxmlformats.org/officeDocument/2006/relationships/image" Target="../media/image824.png"/><Relationship Id="rId15" Type="http://schemas.openxmlformats.org/officeDocument/2006/relationships/image" Target="../media/image825.png"/><Relationship Id="rId16" Type="http://schemas.openxmlformats.org/officeDocument/2006/relationships/image" Target="../media/image826.png"/><Relationship Id="rId17" Type="http://schemas.openxmlformats.org/officeDocument/2006/relationships/image" Target="../media/image827.png"/><Relationship Id="rId18" Type="http://schemas.openxmlformats.org/officeDocument/2006/relationships/image" Target="../media/image828.png"/><Relationship Id="rId19" Type="http://schemas.openxmlformats.org/officeDocument/2006/relationships/image" Target="../media/image8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18.png"/><Relationship Id="rId5" Type="http://schemas.openxmlformats.org/officeDocument/2006/relationships/image" Target="../media/image819.png"/><Relationship Id="rId6" Type="http://schemas.openxmlformats.org/officeDocument/2006/relationships/image" Target="../media/image364.png"/><Relationship Id="rId7" Type="http://schemas.openxmlformats.org/officeDocument/2006/relationships/image" Target="../media/image820.png"/><Relationship Id="rId8" Type="http://schemas.openxmlformats.org/officeDocument/2006/relationships/image" Target="../media/image376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0.png"/><Relationship Id="rId20" Type="http://schemas.openxmlformats.org/officeDocument/2006/relationships/image" Target="../media/image849.png"/><Relationship Id="rId21" Type="http://schemas.openxmlformats.org/officeDocument/2006/relationships/image" Target="../media/image850.png"/><Relationship Id="rId22" Type="http://schemas.openxmlformats.org/officeDocument/2006/relationships/image" Target="../media/image851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841.png"/><Relationship Id="rId11" Type="http://schemas.openxmlformats.org/officeDocument/2006/relationships/image" Target="../media/image842.png"/><Relationship Id="rId12" Type="http://schemas.openxmlformats.org/officeDocument/2006/relationships/image" Target="../media/image843.png"/><Relationship Id="rId13" Type="http://schemas.openxmlformats.org/officeDocument/2006/relationships/image" Target="../media/image844.png"/><Relationship Id="rId14" Type="http://schemas.openxmlformats.org/officeDocument/2006/relationships/image" Target="../media/image845.png"/><Relationship Id="rId15" Type="http://schemas.openxmlformats.org/officeDocument/2006/relationships/image" Target="../media/image618.png"/><Relationship Id="rId16" Type="http://schemas.openxmlformats.org/officeDocument/2006/relationships/image" Target="../media/image846.png"/><Relationship Id="rId17" Type="http://schemas.openxmlformats.org/officeDocument/2006/relationships/image" Target="../media/image515.png"/><Relationship Id="rId18" Type="http://schemas.openxmlformats.org/officeDocument/2006/relationships/image" Target="../media/image847.png"/><Relationship Id="rId19" Type="http://schemas.openxmlformats.org/officeDocument/2006/relationships/image" Target="../media/image84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35.png"/><Relationship Id="rId5" Type="http://schemas.openxmlformats.org/officeDocument/2006/relationships/image" Target="../media/image836.png"/><Relationship Id="rId6" Type="http://schemas.openxmlformats.org/officeDocument/2006/relationships/image" Target="../media/image837.png"/><Relationship Id="rId7" Type="http://schemas.openxmlformats.org/officeDocument/2006/relationships/image" Target="../media/image838.png"/><Relationship Id="rId8" Type="http://schemas.openxmlformats.org/officeDocument/2006/relationships/image" Target="../media/image839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5.png"/><Relationship Id="rId20" Type="http://schemas.openxmlformats.org/officeDocument/2006/relationships/image" Target="../media/image861.png"/><Relationship Id="rId21" Type="http://schemas.openxmlformats.org/officeDocument/2006/relationships/image" Target="../media/image862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635.png"/><Relationship Id="rId11" Type="http://schemas.openxmlformats.org/officeDocument/2006/relationships/image" Target="../media/image638.png"/><Relationship Id="rId12" Type="http://schemas.openxmlformats.org/officeDocument/2006/relationships/image" Target="../media/image639.png"/><Relationship Id="rId13" Type="http://schemas.openxmlformats.org/officeDocument/2006/relationships/image" Target="../media/image856.png"/><Relationship Id="rId14" Type="http://schemas.openxmlformats.org/officeDocument/2006/relationships/image" Target="../media/image857.png"/><Relationship Id="rId15" Type="http://schemas.openxmlformats.org/officeDocument/2006/relationships/image" Target="../media/image616.png"/><Relationship Id="rId16" Type="http://schemas.openxmlformats.org/officeDocument/2006/relationships/image" Target="../media/image858.png"/><Relationship Id="rId17" Type="http://schemas.openxmlformats.org/officeDocument/2006/relationships/image" Target="../media/image617.png"/><Relationship Id="rId18" Type="http://schemas.openxmlformats.org/officeDocument/2006/relationships/image" Target="../media/image859.png"/><Relationship Id="rId19" Type="http://schemas.openxmlformats.org/officeDocument/2006/relationships/image" Target="../media/image86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0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52.png"/><Relationship Id="rId6" Type="http://schemas.openxmlformats.org/officeDocument/2006/relationships/image" Target="../media/image853.png"/><Relationship Id="rId7" Type="http://schemas.openxmlformats.org/officeDocument/2006/relationships/image" Target="../media/image636.png"/><Relationship Id="rId8" Type="http://schemas.openxmlformats.org/officeDocument/2006/relationships/image" Target="../media/image854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6.png"/><Relationship Id="rId20" Type="http://schemas.openxmlformats.org/officeDocument/2006/relationships/image" Target="../media/image876.png"/><Relationship Id="rId21" Type="http://schemas.openxmlformats.org/officeDocument/2006/relationships/image" Target="../media/image877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67.png"/><Relationship Id="rId11" Type="http://schemas.openxmlformats.org/officeDocument/2006/relationships/image" Target="../media/image609.png"/><Relationship Id="rId12" Type="http://schemas.openxmlformats.org/officeDocument/2006/relationships/image" Target="../media/image868.png"/><Relationship Id="rId13" Type="http://schemas.openxmlformats.org/officeDocument/2006/relationships/image" Target="../media/image869.png"/><Relationship Id="rId14" Type="http://schemas.openxmlformats.org/officeDocument/2006/relationships/image" Target="../media/image870.png"/><Relationship Id="rId15" Type="http://schemas.openxmlformats.org/officeDocument/2006/relationships/image" Target="../media/image871.png"/><Relationship Id="rId16" Type="http://schemas.openxmlformats.org/officeDocument/2006/relationships/image" Target="../media/image872.png"/><Relationship Id="rId17" Type="http://schemas.openxmlformats.org/officeDocument/2006/relationships/image" Target="../media/image873.png"/><Relationship Id="rId18" Type="http://schemas.openxmlformats.org/officeDocument/2006/relationships/image" Target="../media/image874.png"/><Relationship Id="rId19" Type="http://schemas.openxmlformats.org/officeDocument/2006/relationships/image" Target="../media/image87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63.png"/><Relationship Id="rId5" Type="http://schemas.openxmlformats.org/officeDocument/2006/relationships/image" Target="../media/image864.png"/><Relationship Id="rId6" Type="http://schemas.openxmlformats.org/officeDocument/2006/relationships/image" Target="../media/image544.png"/><Relationship Id="rId7" Type="http://schemas.openxmlformats.org/officeDocument/2006/relationships/image" Target="../media/image610.png"/><Relationship Id="rId8" Type="http://schemas.openxmlformats.org/officeDocument/2006/relationships/image" Target="../media/image865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8.png"/><Relationship Id="rId20" Type="http://schemas.openxmlformats.org/officeDocument/2006/relationships/image" Target="../media/image888.png"/><Relationship Id="rId21" Type="http://schemas.openxmlformats.org/officeDocument/2006/relationships/image" Target="../media/image889.png"/><Relationship Id="rId22" Type="http://schemas.openxmlformats.org/officeDocument/2006/relationships/image" Target="../media/image890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880.png"/><Relationship Id="rId11" Type="http://schemas.openxmlformats.org/officeDocument/2006/relationships/image" Target="../media/image881.png"/><Relationship Id="rId12" Type="http://schemas.openxmlformats.org/officeDocument/2006/relationships/image" Target="../media/image882.png"/><Relationship Id="rId13" Type="http://schemas.openxmlformats.org/officeDocument/2006/relationships/image" Target="../media/image89.png"/><Relationship Id="rId14" Type="http://schemas.openxmlformats.org/officeDocument/2006/relationships/image" Target="../media/image883.png"/><Relationship Id="rId15" Type="http://schemas.openxmlformats.org/officeDocument/2006/relationships/image" Target="../media/image884.png"/><Relationship Id="rId16" Type="http://schemas.openxmlformats.org/officeDocument/2006/relationships/image" Target="../media/image885.png"/><Relationship Id="rId17" Type="http://schemas.openxmlformats.org/officeDocument/2006/relationships/image" Target="../media/image626.png"/><Relationship Id="rId18" Type="http://schemas.openxmlformats.org/officeDocument/2006/relationships/image" Target="../media/image886.png"/><Relationship Id="rId19" Type="http://schemas.openxmlformats.org/officeDocument/2006/relationships/image" Target="../media/image88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19.png"/><Relationship Id="rId5" Type="http://schemas.openxmlformats.org/officeDocument/2006/relationships/image" Target="../media/image620.png"/><Relationship Id="rId6" Type="http://schemas.openxmlformats.org/officeDocument/2006/relationships/image" Target="../media/image627.png"/><Relationship Id="rId7" Type="http://schemas.openxmlformats.org/officeDocument/2006/relationships/image" Target="../media/image878.png"/><Relationship Id="rId8" Type="http://schemas.openxmlformats.org/officeDocument/2006/relationships/image" Target="../media/image87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4.png"/><Relationship Id="rId20" Type="http://schemas.openxmlformats.org/officeDocument/2006/relationships/image" Target="../media/image111.png"/><Relationship Id="rId21" Type="http://schemas.openxmlformats.org/officeDocument/2006/relationships/image" Target="../media/image112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105.png"/><Relationship Id="rId11" Type="http://schemas.openxmlformats.org/officeDocument/2006/relationships/image" Target="../media/image80.png"/><Relationship Id="rId12" Type="http://schemas.openxmlformats.org/officeDocument/2006/relationships/image" Target="../media/image106.png"/><Relationship Id="rId13" Type="http://schemas.openxmlformats.org/officeDocument/2006/relationships/image" Target="../media/image7.png"/><Relationship Id="rId14" Type="http://schemas.openxmlformats.org/officeDocument/2006/relationships/image" Target="../media/image38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56.png"/><Relationship Id="rId18" Type="http://schemas.openxmlformats.org/officeDocument/2006/relationships/image" Target="../media/image109.png"/><Relationship Id="rId19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69.png"/><Relationship Id="rId6" Type="http://schemas.openxmlformats.org/officeDocument/2006/relationships/image" Target="../media/image81.png"/><Relationship Id="rId7" Type="http://schemas.openxmlformats.org/officeDocument/2006/relationships/image" Target="../media/image79.png"/><Relationship Id="rId8" Type="http://schemas.openxmlformats.org/officeDocument/2006/relationships/image" Target="../media/image103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91.png"/><Relationship Id="rId12" Type="http://schemas.openxmlformats.org/officeDocument/2006/relationships/image" Target="../media/image892.png"/><Relationship Id="rId13" Type="http://schemas.openxmlformats.org/officeDocument/2006/relationships/image" Target="../media/image893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53.png"/><Relationship Id="rId5" Type="http://schemas.openxmlformats.org/officeDocument/2006/relationships/image" Target="../media/image636.png"/><Relationship Id="rId6" Type="http://schemas.openxmlformats.org/officeDocument/2006/relationships/image" Target="../media/image641.png"/><Relationship Id="rId7" Type="http://schemas.openxmlformats.org/officeDocument/2006/relationships/image" Target="../media/image643.png"/><Relationship Id="rId8" Type="http://schemas.openxmlformats.org/officeDocument/2006/relationships/image" Target="../media/image642.png"/><Relationship Id="rId9" Type="http://schemas.openxmlformats.org/officeDocument/2006/relationships/image" Target="../media/image563.png"/><Relationship Id="rId10" Type="http://schemas.openxmlformats.org/officeDocument/2006/relationships/image" Target="../media/image63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6.png"/><Relationship Id="rId5" Type="http://schemas.openxmlformats.org/officeDocument/2006/relationships/image" Target="../media/image894.png"/><Relationship Id="rId6" Type="http://schemas.openxmlformats.org/officeDocument/2006/relationships/image" Target="../media/image895.png"/><Relationship Id="rId7" Type="http://schemas.openxmlformats.org/officeDocument/2006/relationships/image" Target="../media/image896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5.png"/><Relationship Id="rId12" Type="http://schemas.openxmlformats.org/officeDocument/2006/relationships/image" Target="../media/image668.png"/><Relationship Id="rId13" Type="http://schemas.openxmlformats.org/officeDocument/2006/relationships/image" Target="../media/image605.png"/><Relationship Id="rId14" Type="http://schemas.openxmlformats.org/officeDocument/2006/relationships/image" Target="../media/image604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78.xml"/><Relationship Id="rId5" Type="http://schemas.openxmlformats.org/officeDocument/2006/relationships/image" Target="../media/image864.png"/><Relationship Id="rId6" Type="http://schemas.openxmlformats.org/officeDocument/2006/relationships/image" Target="../media/image610.png"/><Relationship Id="rId7" Type="http://schemas.openxmlformats.org/officeDocument/2006/relationships/image" Target="../media/image544.png"/><Relationship Id="rId8" Type="http://schemas.openxmlformats.org/officeDocument/2006/relationships/slide" Target="slide55.xml"/><Relationship Id="rId9" Type="http://schemas.openxmlformats.org/officeDocument/2006/relationships/slide" Target="slide58.xml"/><Relationship Id="rId10" Type="http://schemas.openxmlformats.org/officeDocument/2006/relationships/image" Target="../media/image681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98.png"/><Relationship Id="rId20" Type="http://schemas.openxmlformats.org/officeDocument/2006/relationships/image" Target="../media/image906.png"/><Relationship Id="rId21" Type="http://schemas.openxmlformats.org/officeDocument/2006/relationships/image" Target="../media/image907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543.png"/><Relationship Id="rId11" Type="http://schemas.openxmlformats.org/officeDocument/2006/relationships/image" Target="../media/image899.png"/><Relationship Id="rId12" Type="http://schemas.openxmlformats.org/officeDocument/2006/relationships/image" Target="../media/image900.png"/><Relationship Id="rId13" Type="http://schemas.openxmlformats.org/officeDocument/2006/relationships/image" Target="../media/image901.png"/><Relationship Id="rId14" Type="http://schemas.openxmlformats.org/officeDocument/2006/relationships/image" Target="../media/image574.png"/><Relationship Id="rId15" Type="http://schemas.openxmlformats.org/officeDocument/2006/relationships/image" Target="../media/image902.png"/><Relationship Id="rId16" Type="http://schemas.openxmlformats.org/officeDocument/2006/relationships/image" Target="../media/image903.png"/><Relationship Id="rId17" Type="http://schemas.openxmlformats.org/officeDocument/2006/relationships/image" Target="../media/image904.png"/><Relationship Id="rId18" Type="http://schemas.openxmlformats.org/officeDocument/2006/relationships/image" Target="../media/image746.png"/><Relationship Id="rId19" Type="http://schemas.openxmlformats.org/officeDocument/2006/relationships/image" Target="../media/image90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.png"/><Relationship Id="rId5" Type="http://schemas.openxmlformats.org/officeDocument/2006/relationships/slide" Target="slide85.xml"/><Relationship Id="rId6" Type="http://schemas.openxmlformats.org/officeDocument/2006/relationships/slide" Target="slide84.xml"/><Relationship Id="rId7" Type="http://schemas.openxmlformats.org/officeDocument/2006/relationships/slide" Target="slide86.xml"/><Relationship Id="rId8" Type="http://schemas.openxmlformats.org/officeDocument/2006/relationships/image" Target="../media/image89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897.png"/><Relationship Id="rId5" Type="http://schemas.openxmlformats.org/officeDocument/2006/relationships/image" Target="../media/image908.png"/><Relationship Id="rId6" Type="http://schemas.openxmlformats.org/officeDocument/2006/relationships/image" Target="../media/image909.png"/><Relationship Id="rId7" Type="http://schemas.openxmlformats.org/officeDocument/2006/relationships/image" Target="../media/image910.png"/><Relationship Id="rId8" Type="http://schemas.openxmlformats.org/officeDocument/2006/relationships/image" Target="../media/image911.png"/><Relationship Id="rId9" Type="http://schemas.openxmlformats.org/officeDocument/2006/relationships/image" Target="../media/image746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8.png"/><Relationship Id="rId12" Type="http://schemas.openxmlformats.org/officeDocument/2006/relationships/image" Target="../media/image585.png"/><Relationship Id="rId13" Type="http://schemas.openxmlformats.org/officeDocument/2006/relationships/image" Target="../media/image919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12.png"/><Relationship Id="rId5" Type="http://schemas.openxmlformats.org/officeDocument/2006/relationships/image" Target="../media/image913.png"/><Relationship Id="rId6" Type="http://schemas.openxmlformats.org/officeDocument/2006/relationships/image" Target="../media/image914.png"/><Relationship Id="rId7" Type="http://schemas.openxmlformats.org/officeDocument/2006/relationships/image" Target="../media/image898.png"/><Relationship Id="rId8" Type="http://schemas.openxmlformats.org/officeDocument/2006/relationships/image" Target="../media/image915.png"/><Relationship Id="rId9" Type="http://schemas.openxmlformats.org/officeDocument/2006/relationships/image" Target="../media/image916.png"/><Relationship Id="rId10" Type="http://schemas.openxmlformats.org/officeDocument/2006/relationships/image" Target="../media/image917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897.png"/><Relationship Id="rId11" Type="http://schemas.openxmlformats.org/officeDocument/2006/relationships/image" Target="../media/image106.png"/><Relationship Id="rId12" Type="http://schemas.openxmlformats.org/officeDocument/2006/relationships/image" Target="../media/image917.png"/><Relationship Id="rId13" Type="http://schemas.openxmlformats.org/officeDocument/2006/relationships/image" Target="../media/image921.png"/><Relationship Id="rId14" Type="http://schemas.openxmlformats.org/officeDocument/2006/relationships/image" Target="../media/image922.png"/><Relationship Id="rId15" Type="http://schemas.openxmlformats.org/officeDocument/2006/relationships/image" Target="../media/image916.png"/><Relationship Id="rId16" Type="http://schemas.openxmlformats.org/officeDocument/2006/relationships/image" Target="../media/image918.png"/><Relationship Id="rId17" Type="http://schemas.openxmlformats.org/officeDocument/2006/relationships/image" Target="../media/image923.png"/><Relationship Id="rId18" Type="http://schemas.openxmlformats.org/officeDocument/2006/relationships/image" Target="../media/image924.png"/><Relationship Id="rId19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7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98.png"/><Relationship Id="rId6" Type="http://schemas.openxmlformats.org/officeDocument/2006/relationships/image" Target="../media/image543.png"/><Relationship Id="rId7" Type="http://schemas.openxmlformats.org/officeDocument/2006/relationships/image" Target="../media/image915.png"/><Relationship Id="rId8" Type="http://schemas.openxmlformats.org/officeDocument/2006/relationships/image" Target="../media/image920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1.png"/><Relationship Id="rId12" Type="http://schemas.openxmlformats.org/officeDocument/2006/relationships/image" Target="../media/image932.png"/><Relationship Id="rId13" Type="http://schemas.openxmlformats.org/officeDocument/2006/relationships/image" Target="../media/image933.png"/><Relationship Id="rId14" Type="http://schemas.openxmlformats.org/officeDocument/2006/relationships/image" Target="../media/image934.png"/><Relationship Id="rId15" Type="http://schemas.openxmlformats.org/officeDocument/2006/relationships/image" Target="../media/image935.png"/><Relationship Id="rId16" Type="http://schemas.openxmlformats.org/officeDocument/2006/relationships/image" Target="../media/image923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16.png"/><Relationship Id="rId5" Type="http://schemas.openxmlformats.org/officeDocument/2006/relationships/image" Target="../media/image925.png"/><Relationship Id="rId6" Type="http://schemas.openxmlformats.org/officeDocument/2006/relationships/image" Target="../media/image926.png"/><Relationship Id="rId7" Type="http://schemas.openxmlformats.org/officeDocument/2006/relationships/image" Target="../media/image927.png"/><Relationship Id="rId8" Type="http://schemas.openxmlformats.org/officeDocument/2006/relationships/image" Target="../media/image928.png"/><Relationship Id="rId9" Type="http://schemas.openxmlformats.org/officeDocument/2006/relationships/image" Target="../media/image929.png"/><Relationship Id="rId10" Type="http://schemas.openxmlformats.org/officeDocument/2006/relationships/image" Target="../media/image930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2.png"/><Relationship Id="rId20" Type="http://schemas.openxmlformats.org/officeDocument/2006/relationships/image" Target="../media/image941.png"/><Relationship Id="rId21" Type="http://schemas.openxmlformats.org/officeDocument/2006/relationships/image" Target="../media/image196.png"/><Relationship Id="rId22" Type="http://schemas.openxmlformats.org/officeDocument/2006/relationships/image" Target="../media/image197.png"/><Relationship Id="rId23" Type="http://schemas.openxmlformats.org/officeDocument/2006/relationships/image" Target="../media/image942.png"/><Relationship Id="rId24" Type="http://schemas.openxmlformats.org/officeDocument/2006/relationships/image" Target="../media/image357.png"/><Relationship Id="rId25" Type="http://schemas.openxmlformats.org/officeDocument/2006/relationships/image" Target="../media/image54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10" Type="http://schemas.openxmlformats.org/officeDocument/2006/relationships/image" Target="../media/image936.png"/><Relationship Id="rId11" Type="http://schemas.openxmlformats.org/officeDocument/2006/relationships/image" Target="../media/image502.png"/><Relationship Id="rId12" Type="http://schemas.openxmlformats.org/officeDocument/2006/relationships/image" Target="../media/image937.png"/><Relationship Id="rId13" Type="http://schemas.openxmlformats.org/officeDocument/2006/relationships/image" Target="../media/image938.png"/><Relationship Id="rId14" Type="http://schemas.openxmlformats.org/officeDocument/2006/relationships/image" Target="../media/image365.png"/><Relationship Id="rId15" Type="http://schemas.openxmlformats.org/officeDocument/2006/relationships/image" Target="../media/image939.png"/><Relationship Id="rId16" Type="http://schemas.openxmlformats.org/officeDocument/2006/relationships/image" Target="../media/image106.png"/><Relationship Id="rId17" Type="http://schemas.openxmlformats.org/officeDocument/2006/relationships/image" Target="../media/image339.png"/><Relationship Id="rId18" Type="http://schemas.openxmlformats.org/officeDocument/2006/relationships/image" Target="../media/image619.png"/><Relationship Id="rId19" Type="http://schemas.openxmlformats.org/officeDocument/2006/relationships/image" Target="../media/image94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0.xml"/><Relationship Id="rId3" Type="http://schemas.openxmlformats.org/officeDocument/2006/relationships/slide" Target="slide89.xml"/><Relationship Id="rId4" Type="http://schemas.openxmlformats.org/officeDocument/2006/relationships/slide" Target="slide91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945.png"/><Relationship Id="rId13" Type="http://schemas.openxmlformats.org/officeDocument/2006/relationships/image" Target="../media/image615.png"/><Relationship Id="rId14" Type="http://schemas.openxmlformats.org/officeDocument/2006/relationships/image" Target="../media/image189.png"/><Relationship Id="rId15" Type="http://schemas.openxmlformats.org/officeDocument/2006/relationships/image" Target="../media/image120.png"/><Relationship Id="rId16" Type="http://schemas.openxmlformats.org/officeDocument/2006/relationships/image" Target="../media/image946.png"/><Relationship Id="rId17" Type="http://schemas.openxmlformats.org/officeDocument/2006/relationships/image" Target="../media/image36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36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943.png"/><Relationship Id="rId9" Type="http://schemas.openxmlformats.org/officeDocument/2006/relationships/image" Target="../media/image373.png"/><Relationship Id="rId10" Type="http://schemas.openxmlformats.org/officeDocument/2006/relationships/image" Target="../media/image944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16.png"/><Relationship Id="rId21" Type="http://schemas.openxmlformats.org/officeDocument/2006/relationships/image" Target="../media/image117.png"/><Relationship Id="rId22" Type="http://schemas.openxmlformats.org/officeDocument/2006/relationships/image" Target="../media/image118.png"/><Relationship Id="rId23" Type="http://schemas.openxmlformats.org/officeDocument/2006/relationships/image" Target="../media/image119.png"/><Relationship Id="rId24" Type="http://schemas.openxmlformats.org/officeDocument/2006/relationships/image" Target="../media/image120.png"/><Relationship Id="rId25" Type="http://schemas.openxmlformats.org/officeDocument/2006/relationships/image" Target="../media/image121.png"/><Relationship Id="rId26" Type="http://schemas.openxmlformats.org/officeDocument/2006/relationships/image" Target="../media/image122.png"/><Relationship Id="rId27" Type="http://schemas.openxmlformats.org/officeDocument/2006/relationships/image" Target="../media/image123.png"/><Relationship Id="rId28" Type="http://schemas.openxmlformats.org/officeDocument/2006/relationships/image" Target="../media/image124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26.png"/><Relationship Id="rId31" Type="http://schemas.openxmlformats.org/officeDocument/2006/relationships/image" Target="../media/image127.png"/><Relationship Id="rId32" Type="http://schemas.openxmlformats.org/officeDocument/2006/relationships/image" Target="../media/image128.png"/><Relationship Id="rId9" Type="http://schemas.openxmlformats.org/officeDocument/2006/relationships/slide" Target="slide4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29.png"/><Relationship Id="rId34" Type="http://schemas.openxmlformats.org/officeDocument/2006/relationships/image" Target="../media/image130.png"/><Relationship Id="rId35" Type="http://schemas.openxmlformats.org/officeDocument/2006/relationships/image" Target="../media/image131.png"/><Relationship Id="rId36" Type="http://schemas.openxmlformats.org/officeDocument/2006/relationships/image" Target="../media/image132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24.png"/><Relationship Id="rId16" Type="http://schemas.openxmlformats.org/officeDocument/2006/relationships/image" Target="../media/image113.png"/><Relationship Id="rId17" Type="http://schemas.openxmlformats.org/officeDocument/2006/relationships/image" Target="../media/image114.png"/><Relationship Id="rId18" Type="http://schemas.openxmlformats.org/officeDocument/2006/relationships/slide" Target="slide19.xml"/><Relationship Id="rId19" Type="http://schemas.openxmlformats.org/officeDocument/2006/relationships/image" Target="../media/image115.png"/><Relationship Id="rId37" Type="http://schemas.openxmlformats.org/officeDocument/2006/relationships/image" Target="../media/image28.png"/><Relationship Id="rId38" Type="http://schemas.openxmlformats.org/officeDocument/2006/relationships/image" Target="../media/image133.png"/><Relationship Id="rId39" Type="http://schemas.openxmlformats.org/officeDocument/2006/relationships/image" Target="../media/image134.png"/><Relationship Id="rId40" Type="http://schemas.openxmlformats.org/officeDocument/2006/relationships/image" Target="../media/image26.png"/><Relationship Id="rId41" Type="http://schemas.openxmlformats.org/officeDocument/2006/relationships/image" Target="../media/image27.png"/></Relationships>
</file>

<file path=ppt/slides/_rels/slide9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6.png"/><Relationship Id="rId12" Type="http://schemas.openxmlformats.org/officeDocument/2006/relationships/image" Target="../media/image951.png"/><Relationship Id="rId13" Type="http://schemas.openxmlformats.org/officeDocument/2006/relationships/image" Target="../media/image952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4.png"/><Relationship Id="rId5" Type="http://schemas.openxmlformats.org/officeDocument/2006/relationships/image" Target="../media/image945.png"/><Relationship Id="rId6" Type="http://schemas.openxmlformats.org/officeDocument/2006/relationships/image" Target="../media/image947.png"/><Relationship Id="rId7" Type="http://schemas.openxmlformats.org/officeDocument/2006/relationships/image" Target="../media/image948.png"/><Relationship Id="rId8" Type="http://schemas.openxmlformats.org/officeDocument/2006/relationships/image" Target="../media/image949.png"/><Relationship Id="rId9" Type="http://schemas.openxmlformats.org/officeDocument/2006/relationships/image" Target="../media/image950.png"/><Relationship Id="rId10" Type="http://schemas.openxmlformats.org/officeDocument/2006/relationships/image" Target="../media/image610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0.png"/><Relationship Id="rId20" Type="http://schemas.openxmlformats.org/officeDocument/2006/relationships/image" Target="../media/image957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14.png"/><Relationship Id="rId11" Type="http://schemas.openxmlformats.org/officeDocument/2006/relationships/image" Target="../media/image953.png"/><Relationship Id="rId12" Type="http://schemas.openxmlformats.org/officeDocument/2006/relationships/image" Target="../media/image857.png"/><Relationship Id="rId13" Type="http://schemas.openxmlformats.org/officeDocument/2006/relationships/image" Target="../media/image954.png"/><Relationship Id="rId14" Type="http://schemas.openxmlformats.org/officeDocument/2006/relationships/image" Target="../media/image197.png"/><Relationship Id="rId15" Type="http://schemas.openxmlformats.org/officeDocument/2006/relationships/image" Target="../media/image955.png"/><Relationship Id="rId16" Type="http://schemas.openxmlformats.org/officeDocument/2006/relationships/image" Target="../media/image956.png"/><Relationship Id="rId17" Type="http://schemas.openxmlformats.org/officeDocument/2006/relationships/image" Target="../media/image781.png"/><Relationship Id="rId18" Type="http://schemas.openxmlformats.org/officeDocument/2006/relationships/image" Target="../media/image38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39.png"/><Relationship Id="rId5" Type="http://schemas.openxmlformats.org/officeDocument/2006/relationships/image" Target="../media/image845.png"/><Relationship Id="rId6" Type="http://schemas.openxmlformats.org/officeDocument/2006/relationships/image" Target="../media/image515.png"/><Relationship Id="rId7" Type="http://schemas.openxmlformats.org/officeDocument/2006/relationships/image" Target="../media/image851.png"/><Relationship Id="rId8" Type="http://schemas.openxmlformats.org/officeDocument/2006/relationships/image" Target="../media/image938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slide" Target="slide7.xml"/><Relationship Id="rId20" Type="http://schemas.openxmlformats.org/officeDocument/2006/relationships/image" Target="../media/image10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0.png"/><Relationship Id="rId11" Type="http://schemas.openxmlformats.org/officeDocument/2006/relationships/image" Target="../media/image397.png"/><Relationship Id="rId12" Type="http://schemas.openxmlformats.org/officeDocument/2006/relationships/image" Target="../media/image958.png"/><Relationship Id="rId13" Type="http://schemas.openxmlformats.org/officeDocument/2006/relationships/image" Target="../media/image944.png"/><Relationship Id="rId14" Type="http://schemas.openxmlformats.org/officeDocument/2006/relationships/image" Target="../media/image959.png"/><Relationship Id="rId15" Type="http://schemas.openxmlformats.org/officeDocument/2006/relationships/image" Target="../media/image842.png"/><Relationship Id="rId16" Type="http://schemas.openxmlformats.org/officeDocument/2006/relationships/image" Target="../media/image960.png"/><Relationship Id="rId17" Type="http://schemas.openxmlformats.org/officeDocument/2006/relationships/image" Target="../media/image816.png"/><Relationship Id="rId18" Type="http://schemas.openxmlformats.org/officeDocument/2006/relationships/image" Target="../media/image595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5.xml"/><Relationship Id="rId3" Type="http://schemas.openxmlformats.org/officeDocument/2006/relationships/hyperlink" Target="ovf(unfinnished())" TargetMode="External"/><Relationship Id="rId4" Type="http://schemas.openxmlformats.org/officeDocument/2006/relationships/slide" Target="slide98.xml"/><Relationship Id="rId5" Type="http://schemas.openxmlformats.org/officeDocument/2006/relationships/slide" Target="slide1.xml"/><Relationship Id="rId6" Type="http://schemas.openxmlformats.org/officeDocument/2006/relationships/slide" Target="slide94.xml"/><Relationship Id="rId7" Type="http://schemas.openxmlformats.org/officeDocument/2006/relationships/image" Target="../media/image28.png"/><Relationship Id="rId8" Type="http://schemas.openxmlformats.org/officeDocument/2006/relationships/image" Target="../media/image418.png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6.png"/><Relationship Id="rId12" Type="http://schemas.openxmlformats.org/officeDocument/2006/relationships/image" Target="../media/image498.png"/><Relationship Id="rId13" Type="http://schemas.openxmlformats.org/officeDocument/2006/relationships/image" Target="../media/image494.png"/><Relationship Id="rId14" Type="http://schemas.openxmlformats.org/officeDocument/2006/relationships/image" Target="../media/image488.png"/><Relationship Id="rId15" Type="http://schemas.openxmlformats.org/officeDocument/2006/relationships/image" Target="../media/image495.png"/><Relationship Id="rId16" Type="http://schemas.openxmlformats.org/officeDocument/2006/relationships/image" Target="../media/image492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95.png"/><Relationship Id="rId5" Type="http://schemas.openxmlformats.org/officeDocument/2006/relationships/image" Target="../media/image842.png"/><Relationship Id="rId6" Type="http://schemas.openxmlformats.org/officeDocument/2006/relationships/image" Target="../media/image961.png"/><Relationship Id="rId7" Type="http://schemas.openxmlformats.org/officeDocument/2006/relationships/image" Target="../media/image490.png"/><Relationship Id="rId8" Type="http://schemas.openxmlformats.org/officeDocument/2006/relationships/image" Target="../media/image487.png"/><Relationship Id="rId9" Type="http://schemas.openxmlformats.org/officeDocument/2006/relationships/image" Target="../media/image497.png"/><Relationship Id="rId10" Type="http://schemas.openxmlformats.org/officeDocument/2006/relationships/image" Target="../media/image49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4" Type="http://schemas.openxmlformats.org/officeDocument/2006/relationships/image" Target="../media/image961.png"/><Relationship Id="rId5" Type="http://schemas.openxmlformats.org/officeDocument/2006/relationships/image" Target="../media/image944.png"/><Relationship Id="rId6" Type="http://schemas.openxmlformats.org/officeDocument/2006/relationships/image" Target="../media/image958.png"/><Relationship Id="rId7" Type="http://schemas.openxmlformats.org/officeDocument/2006/relationships/image" Target="../media/image962.png"/><Relationship Id="rId8" Type="http://schemas.openxmlformats.org/officeDocument/2006/relationships/image" Target="../media/image963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9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95.png"/><Relationship Id="rId6" Type="http://schemas.openxmlformats.org/officeDocument/2006/relationships/image" Target="../media/image961.png"/><Relationship Id="rId7" Type="http://schemas.openxmlformats.org/officeDocument/2006/relationships/image" Target="../media/image958.png"/><Relationship Id="rId8" Type="http://schemas.openxmlformats.org/officeDocument/2006/relationships/image" Target="../media/image964.png"/><Relationship Id="rId9" Type="http://schemas.openxmlformats.org/officeDocument/2006/relationships/image" Target="../media/image965.png"/><Relationship Id="rId10" Type="http://schemas.openxmlformats.org/officeDocument/2006/relationships/image" Target="../media/image96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960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blank())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965.png"/><Relationship Id="rId5" Type="http://schemas.openxmlformats.org/officeDocument/2006/relationships/image" Target="../media/image966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7.png"/><Relationship Id="rId20" Type="http://schemas.openxmlformats.org/officeDocument/2006/relationships/image" Target="../media/image27.png"/><Relationship Id="rId21" Type="http://schemas.openxmlformats.org/officeDocument/2006/relationships/image" Target="../media/image25.png"/><Relationship Id="rId10" Type="http://schemas.openxmlformats.org/officeDocument/2006/relationships/image" Target="../media/image499.png"/><Relationship Id="rId11" Type="http://schemas.openxmlformats.org/officeDocument/2006/relationships/image" Target="../media/image938.png"/><Relationship Id="rId12" Type="http://schemas.openxmlformats.org/officeDocument/2006/relationships/image" Target="../media/image959.png"/><Relationship Id="rId13" Type="http://schemas.openxmlformats.org/officeDocument/2006/relationships/image" Target="../media/image548.png"/><Relationship Id="rId14" Type="http://schemas.openxmlformats.org/officeDocument/2006/relationships/image" Target="../media/image337.png"/><Relationship Id="rId15" Type="http://schemas.openxmlformats.org/officeDocument/2006/relationships/image" Target="../media/image54.png"/><Relationship Id="rId16" Type="http://schemas.openxmlformats.org/officeDocument/2006/relationships/image" Target="../media/image130.png"/><Relationship Id="rId17" Type="http://schemas.openxmlformats.org/officeDocument/2006/relationships/image" Target="../media/image619.png"/><Relationship Id="rId18" Type="http://schemas.openxmlformats.org/officeDocument/2006/relationships/image" Target="../media/image917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521.png"/><Relationship Id="rId4" Type="http://schemas.openxmlformats.org/officeDocument/2006/relationships/image" Target="../media/image522.png"/><Relationship Id="rId5" Type="http://schemas.openxmlformats.org/officeDocument/2006/relationships/image" Target="../media/image517.png"/><Relationship Id="rId6" Type="http://schemas.openxmlformats.org/officeDocument/2006/relationships/image" Target="../media/image518.png"/><Relationship Id="rId7" Type="http://schemas.openxmlformats.org/officeDocument/2006/relationships/image" Target="../media/image7.png"/><Relationship Id="rId8" Type="http://schemas.openxmlformats.org/officeDocument/2006/relationships/image" Target="../media/image60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67.png"/><Relationship Id="rId20" Type="http://schemas.openxmlformats.org/officeDocument/2006/relationships/image" Target="../media/image395.png"/><Relationship Id="rId21" Type="http://schemas.openxmlformats.org/officeDocument/2006/relationships/image" Target="../media/image968.png"/><Relationship Id="rId22" Type="http://schemas.openxmlformats.org/officeDocument/2006/relationships/image" Target="../media/image500.png"/><Relationship Id="rId23" Type="http://schemas.openxmlformats.org/officeDocument/2006/relationships/image" Target="../media/image525.png"/><Relationship Id="rId24" Type="http://schemas.openxmlformats.org/officeDocument/2006/relationships/image" Target="../media/image21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27" Type="http://schemas.openxmlformats.org/officeDocument/2006/relationships/image" Target="../media/image18.png"/><Relationship Id="rId10" Type="http://schemas.openxmlformats.org/officeDocument/2006/relationships/image" Target="../media/image106.png"/><Relationship Id="rId11" Type="http://schemas.openxmlformats.org/officeDocument/2006/relationships/image" Target="../media/image38.png"/><Relationship Id="rId12" Type="http://schemas.openxmlformats.org/officeDocument/2006/relationships/image" Target="../media/image911.png"/><Relationship Id="rId13" Type="http://schemas.openxmlformats.org/officeDocument/2006/relationships/image" Target="../media/image81.png"/><Relationship Id="rId14" Type="http://schemas.openxmlformats.org/officeDocument/2006/relationships/image" Target="../media/image507.png"/><Relationship Id="rId15" Type="http://schemas.openxmlformats.org/officeDocument/2006/relationships/image" Target="../media/image671.png"/><Relationship Id="rId16" Type="http://schemas.openxmlformats.org/officeDocument/2006/relationships/image" Target="../media/image53.png"/><Relationship Id="rId17" Type="http://schemas.openxmlformats.org/officeDocument/2006/relationships/image" Target="../media/image33.png"/><Relationship Id="rId18" Type="http://schemas.openxmlformats.org/officeDocument/2006/relationships/image" Target="../media/image541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34.png"/><Relationship Id="rId6" Type="http://schemas.openxmlformats.org/officeDocument/2006/relationships/slide" Target="slide8.xml"/><Relationship Id="rId7" Type="http://schemas.openxmlformats.org/officeDocument/2006/relationships/slide" Target="slide2.xml"/><Relationship Id="rId8" Type="http://schemas.openxmlformats.org/officeDocument/2006/relationships/image" Target="../media/image9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8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xfrm>
            <a:off x="2131800" y="128700"/>
            <a:ext cx="3239640" cy="124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9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  <p:sp>
        <p:nvSpPr>
          <p:cNvPr id="9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0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0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2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4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5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6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7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8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9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0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1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2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3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4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5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6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4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7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18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19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4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5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6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7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8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9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0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1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2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3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5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6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7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18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19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0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1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2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5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6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7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8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9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0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1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2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3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4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5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6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7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18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19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0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1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2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4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5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4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drinks</a:t>
            </a:r>
            <a:endParaRPr lang="en-US" dirty="0"/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  <p:sp>
        <p:nvSpPr>
          <p:cNvPr id="3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0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4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5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6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8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9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0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1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2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3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4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5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6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7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18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19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1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7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2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0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1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2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4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5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6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7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8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9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0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1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2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3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7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0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9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4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5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4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5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6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7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3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1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4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5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6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7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8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9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0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1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2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3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4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8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5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9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0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1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2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3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4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5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6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7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18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19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4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5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6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7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8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9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0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8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1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2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3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4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5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6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7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 smtClean="0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840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7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8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9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0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1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2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3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4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5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3" name="Picture 110"/>
          <p:cNvPicPr/>
          <p:nvPr/>
        </p:nvPicPr>
        <p:blipFill>
          <a:blip r:embed="rId16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17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18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19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0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1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9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9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18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chatting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6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27" y="1724244"/>
            <a:ext cx="1463040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8" y="5711089"/>
            <a:ext cx="1335024" cy="85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4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5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6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7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8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9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0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1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2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3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4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5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6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7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18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</a:t>
            </a:r>
            <a:endParaRPr lang="en-US" dirty="0"/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4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5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6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7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8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4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9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potato</a:t>
            </a:r>
            <a:endParaRPr lang="en-US" dirty="0"/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4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5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6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7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8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9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0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1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2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3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7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 smtClean="0"/>
              <a:t>Describing drinks</a:t>
            </a:r>
            <a:endParaRPr lang="en-US" dirty="0"/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9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>
            <a:hlinkClick r:id="rId2" action="ppaction://hlinkfile"/>
          </p:cNvPr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60920" y="4191120"/>
            <a:ext cx="15537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5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6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8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9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0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1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2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1"/>
          <a:stretch/>
        </p:blipFill>
        <p:spPr>
          <a:xfrm>
            <a:off x="7788047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3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4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5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0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6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7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8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19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Snacks/pudding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4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5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6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7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8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9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0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1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2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3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4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5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4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5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6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7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8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9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0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1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2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3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4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4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5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4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5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6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7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8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9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0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1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2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3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5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6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7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8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9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0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1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2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3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4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5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6"/>
          <a:stretch/>
        </p:blipFill>
        <p:spPr>
          <a:xfrm>
            <a:off x="7494120" y="5812735"/>
            <a:ext cx="943298" cy="768175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7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 smtClean="0"/>
              <a:t>cooking words</a:t>
            </a:r>
            <a:endParaRPr lang="en-US" dirty="0"/>
          </a:p>
        </p:txBody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4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5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6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7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8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9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0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1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2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3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4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5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6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7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18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19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0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1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equipment</a:t>
            </a:r>
            <a:endParaRPr lang="en-US" dirty="0"/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live in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6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2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3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4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5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7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18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19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0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1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2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3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4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0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5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6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  <p:sp>
        <p:nvSpPr>
          <p:cNvPr id="10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0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3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0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1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2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3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4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5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6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7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7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18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18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7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19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0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0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1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7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7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18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1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7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1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3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8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2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5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3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2044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4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4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2080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4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4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7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4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5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6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7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8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9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0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1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2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3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4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5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6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7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18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19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4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5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6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7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8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9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0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1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2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3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4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don’t </a:t>
            </a: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80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8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9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0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1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2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3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4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5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6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7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18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19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0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1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2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3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4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5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6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7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28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29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5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6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7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8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9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0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1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2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3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4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5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6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 dirty="0"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 dirty="0"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dont</a:t>
            </a:r>
            <a:r>
              <a:rPr lang="en-US" dirty="0" smtClean="0"/>
              <a:t> feel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8" y="3083760"/>
            <a:ext cx="902208" cy="90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07" y="3135865"/>
            <a:ext cx="981456" cy="853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74" y="5820765"/>
            <a:ext cx="944880" cy="810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22" y="5850444"/>
            <a:ext cx="896112" cy="774192"/>
          </a:xfrm>
          <a:prstGeom prst="rect">
            <a:avLst/>
          </a:prstGeom>
        </p:spPr>
      </p:pic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0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5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7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8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8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9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0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2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3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4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 smtClean="0"/>
              <a:t>Position words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4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5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6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7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8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9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0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1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2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3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0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4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5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6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7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7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18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19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0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1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1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2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Food chat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9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4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5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6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7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8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9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0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1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2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3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4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7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8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>
            <a:hlinkClick r:id="rId7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8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>
            <a:hlinkClick r:id="rId9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10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>
            <a:hlinkClick r:id="rId11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1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>
            <a:hlinkClick r:id="rId13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4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>
            <a:hlinkClick r:id="rId15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6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7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8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9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20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9" name="Picture 91"/>
          <p:cNvPicPr/>
          <p:nvPr/>
        </p:nvPicPr>
        <p:blipFill>
          <a:blip r:embed="rId21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22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3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" y="4193631"/>
            <a:ext cx="1688592" cy="1231392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4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4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3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hlinkClick r:id="rId4" action="ppaction://hlinkfile"/>
          </p:cNvPr>
          <p:cNvSpPr/>
          <p:nvPr/>
        </p:nvSpPr>
        <p:spPr>
          <a:xfrm>
            <a:off x="3771900" y="1524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57" y="1483014"/>
            <a:ext cx="1597152" cy="1341120"/>
          </a:xfrm>
          <a:prstGeom prst="rect">
            <a:avLst/>
          </a:prstGeom>
        </p:spPr>
      </p:pic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8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9" action="ppaction://hlinkfile"/>
          </p:cNvPr>
          <p:cNvSpPr/>
          <p:nvPr/>
        </p:nvSpPr>
        <p:spPr>
          <a:xfrm>
            <a:off x="152400" y="2896833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10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1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hlinkClick r:id="rId12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3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4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6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7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8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9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20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1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2465659" y="126266"/>
            <a:ext cx="3239640" cy="1243800"/>
          </a:xfrm>
        </p:spPr>
        <p:txBody>
          <a:bodyPr/>
          <a:lstStyle/>
          <a:p>
            <a:r>
              <a:rPr lang="en-US" dirty="0" err="1" smtClean="0"/>
              <a:t>spellingcaps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21050" y="5626608"/>
            <a:ext cx="1563624" cy="107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0" y="2838959"/>
            <a:ext cx="1603248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57" y="415206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9" y="4082355"/>
            <a:ext cx="1597152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51" y="4142740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7" y="4111377"/>
            <a:ext cx="1603248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65" y="5452497"/>
            <a:ext cx="1603248" cy="1341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34" y="1370429"/>
            <a:ext cx="1597152" cy="1341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43" y="1455674"/>
            <a:ext cx="1603248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02" y="2852994"/>
            <a:ext cx="1603248" cy="1341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2896833"/>
            <a:ext cx="1597152" cy="1341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53" y="2810942"/>
            <a:ext cx="1597152" cy="13411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04" y="1402225"/>
            <a:ext cx="1231392" cy="134112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" y="5629831"/>
            <a:ext cx="1789336" cy="98722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>
            <a:hlinkClick r:id="rId1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>
            <a:hlinkClick r:id="rId13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4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5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6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7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4040" y="5597861"/>
            <a:ext cx="1388880" cy="1108037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5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hlinkClick r:id="rId3" action="ppaction://hlinkfile"/>
          </p:cNvPr>
          <p:cNvSpPr/>
          <p:nvPr/>
        </p:nvSpPr>
        <p:spPr>
          <a:xfrm>
            <a:off x="3771900" y="1518238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4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5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6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7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8" action="ppaction://hlinkfile"/>
          </p:cNvPr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9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0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1" name="Rectangle 80">
            <a:hlinkClick r:id="rId11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2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3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5" action="ppaction://hlinkfile"/>
          </p:cNvPr>
          <p:cNvSpPr/>
          <p:nvPr/>
        </p:nvSpPr>
        <p:spPr>
          <a:xfrm>
            <a:off x="5562600" y="4202061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6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7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8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19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0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1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N-</a:t>
            </a:r>
            <a:r>
              <a:rPr lang="en-GB" dirty="0" err="1" smtClean="0"/>
              <a:t>zcaps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83" y="1454372"/>
            <a:ext cx="160324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t="10893" r="18526" b="20925"/>
          <a:stretch/>
        </p:blipFill>
        <p:spPr>
          <a:xfrm>
            <a:off x="4073235" y="1607126"/>
            <a:ext cx="1011383" cy="91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65" y="145539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95" y="1441150"/>
            <a:ext cx="1603248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71" y="2853385"/>
            <a:ext cx="1603248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10603" r="17764" b="18359"/>
          <a:stretch/>
        </p:blipFill>
        <p:spPr>
          <a:xfrm>
            <a:off x="3976254" y="3020291"/>
            <a:ext cx="1066801" cy="928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9" y="2824500"/>
            <a:ext cx="1597152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37" y="281357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48" y="4147190"/>
            <a:ext cx="1603248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64" y="4172338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60" y="4165620"/>
            <a:ext cx="1597152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60" y="4212004"/>
            <a:ext cx="1603248" cy="1341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55" y="5506740"/>
            <a:ext cx="1603248" cy="13411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" y="5663313"/>
            <a:ext cx="1789336" cy="987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7" y="4191000"/>
            <a:ext cx="1847088" cy="12313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2434" y="5519483"/>
            <a:ext cx="1525717" cy="109086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7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sp>
        <p:nvSpPr>
          <p:cNvPr id="2695" name="CustomShape 38">
            <a:hlinkClick r:id="rId14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6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2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 dirty="0"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5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6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7" name="Picture 122"/>
          <p:cNvPicPr/>
          <p:nvPr/>
        </p:nvPicPr>
        <p:blipFill>
          <a:blip r:embed="rId7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8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9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0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1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7" name="Picture 130"/>
          <p:cNvPicPr/>
          <p:nvPr/>
        </p:nvPicPr>
        <p:blipFill>
          <a:blip r:embed="rId12"/>
          <a:srcRect r="48281"/>
          <a:stretch/>
        </p:blipFill>
        <p:spPr>
          <a:xfrm>
            <a:off x="6098040" y="4343400"/>
            <a:ext cx="530640" cy="1028160"/>
          </a:xfrm>
          <a:prstGeom prst="rect">
            <a:avLst/>
          </a:prstGeom>
          <a:ln>
            <a:noFill/>
          </a:ln>
        </p:spPr>
      </p:pic>
      <p:sp>
        <p:nvSpPr>
          <p:cNvPr id="2758" name="CustomShape 45"/>
          <p:cNvSpPr/>
          <p:nvPr/>
        </p:nvSpPr>
        <p:spPr>
          <a:xfrm>
            <a:off x="6477120" y="484020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9" name="Picture 134"/>
          <p:cNvPicPr/>
          <p:nvPr/>
        </p:nvPicPr>
        <p:blipFill>
          <a:blip r:embed="rId13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4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5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68" name="Picture 148"/>
          <p:cNvPicPr/>
          <p:nvPr/>
        </p:nvPicPr>
        <p:blipFill>
          <a:blip r:embed="rId16"/>
          <a:stretch/>
        </p:blipFill>
        <p:spPr>
          <a:xfrm>
            <a:off x="2214720" y="172404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69" name="Picture 150"/>
          <p:cNvPicPr/>
          <p:nvPr/>
        </p:nvPicPr>
        <p:blipFill>
          <a:blip r:embed="rId16"/>
          <a:stretch/>
        </p:blipFill>
        <p:spPr>
          <a:xfrm>
            <a:off x="2568600" y="198108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70" name="Picture 151"/>
          <p:cNvPicPr/>
          <p:nvPr/>
        </p:nvPicPr>
        <p:blipFill>
          <a:blip r:embed="rId17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pic>
        <p:nvPicPr>
          <p:cNvPr id="2786" name="Picture 176"/>
          <p:cNvPicPr/>
          <p:nvPr/>
        </p:nvPicPr>
        <p:blipFill>
          <a:blip r:embed="rId18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787" name="Picture 177"/>
          <p:cNvPicPr/>
          <p:nvPr/>
        </p:nvPicPr>
        <p:blipFill>
          <a:blip r:embed="rId7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788" name="Picture 178"/>
          <p:cNvPicPr/>
          <p:nvPr/>
        </p:nvPicPr>
        <p:blipFill>
          <a:blip r:embed="rId8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91" y="3065807"/>
            <a:ext cx="914400" cy="835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3136189"/>
            <a:ext cx="902208" cy="74980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39" name="Picture 96"/>
          <p:cNvPicPr/>
          <p:nvPr/>
        </p:nvPicPr>
        <p:blipFill>
          <a:blip r:embed="rId5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6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7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8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9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0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0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1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9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2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3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4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5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9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16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17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17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18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19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0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70" name="Picture 116"/>
          <p:cNvPicPr/>
          <p:nvPr/>
        </p:nvPicPr>
        <p:blipFill>
          <a:blip r:embed="rId21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871" name="Picture 117"/>
          <p:cNvPicPr/>
          <p:nvPr/>
        </p:nvPicPr>
        <p:blipFill>
          <a:blip r:embed="rId22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872" name="Picture 118"/>
          <p:cNvPicPr/>
          <p:nvPr/>
        </p:nvPicPr>
        <p:blipFill>
          <a:blip r:embed="rId23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 smtClean="0"/>
              <a:t>More action words</a:t>
            </a:r>
            <a:endParaRPr lang="en-US"/>
          </a:p>
        </p:txBody>
      </p:sp>
      <p:sp>
        <p:nvSpPr>
          <p:cNvPr id="8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0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4" y="5769000"/>
            <a:ext cx="950976" cy="914400"/>
          </a:xfrm>
          <a:prstGeom prst="rect">
            <a:avLst/>
          </a:prstGeom>
        </p:spPr>
      </p:pic>
      <p:pic>
        <p:nvPicPr>
          <p:cNvPr id="83" name="Picture 82" descr="play area_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4420" y="4514124"/>
            <a:ext cx="793000" cy="793000"/>
          </a:xfrm>
          <a:prstGeom prst="rect">
            <a:avLst/>
          </a:prstGeom>
        </p:spPr>
      </p:pic>
      <p:pic>
        <p:nvPicPr>
          <p:cNvPr id="84" name="Picture 83" descr="toys_128x128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72444" y="4479677"/>
            <a:ext cx="824847" cy="824847"/>
          </a:xfrm>
          <a:prstGeom prst="rect">
            <a:avLst/>
          </a:prstGeom>
        </p:spPr>
      </p:pic>
      <p:pic>
        <p:nvPicPr>
          <p:cNvPr id="92" name="Picture 91" descr="fis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 flipV="1">
            <a:off x="5811278" y="3005387"/>
            <a:ext cx="1091593" cy="109159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 dirty="0"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pic>
        <p:nvPicPr>
          <p:cNvPr id="2921" name="Picture 116"/>
          <p:cNvPicPr/>
          <p:nvPr/>
        </p:nvPicPr>
        <p:blipFill>
          <a:blip r:embed="rId4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922" name="Picture 117"/>
          <p:cNvPicPr/>
          <p:nvPr/>
        </p:nvPicPr>
        <p:blipFill>
          <a:blip r:embed="rId5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923" name="Picture 118"/>
          <p:cNvPicPr/>
          <p:nvPr/>
        </p:nvPicPr>
        <p:blipFill>
          <a:blip r:embed="rId6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7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8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9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10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6" name="Picture 141"/>
          <p:cNvPicPr/>
          <p:nvPr/>
        </p:nvPicPr>
        <p:blipFill>
          <a:blip r:embed="rId11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12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2" name="Picture 149"/>
          <p:cNvPicPr/>
          <p:nvPr/>
        </p:nvPicPr>
        <p:blipFill>
          <a:blip r:embed="rId13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4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5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5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6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17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18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19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20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21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 smtClean="0"/>
              <a:t>yet more action words </a:t>
            </a:r>
            <a:endParaRPr lang="en-US" dirty="0"/>
          </a:p>
        </p:txBody>
      </p:sp>
      <p:pic>
        <p:nvPicPr>
          <p:cNvPr id="91" name="Picture 91"/>
          <p:cNvPicPr/>
          <p:nvPr/>
        </p:nvPicPr>
        <p:blipFill>
          <a:blip r:embed="rId22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  <p:sp>
        <p:nvSpPr>
          <p:cNvPr id="8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0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4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5" y="3066948"/>
            <a:ext cx="1524000" cy="9022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5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6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7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8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9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0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1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1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1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2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3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4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5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6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7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18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19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0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1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2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18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3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3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3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3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3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3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3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3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4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4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5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6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5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8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7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8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9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0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1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2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3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4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5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6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7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18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19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0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0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1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2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1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3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4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6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7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28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7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4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5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6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7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8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9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0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1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2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3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4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5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6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7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18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19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colours</a:t>
            </a:r>
            <a:endParaRPr lang="en-US" dirty="0"/>
          </a:p>
        </p:txBody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board</a:t>
            </a:r>
            <a:endParaRPr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5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4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5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6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7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8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9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0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1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2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3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4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6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5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6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7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18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19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0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1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2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22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3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24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3" name="Picture 49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5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6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7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8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9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0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1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2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3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4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2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4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5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6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7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8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9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0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1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2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3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4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5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6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7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18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19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0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1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2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4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5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6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7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8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9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0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1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2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5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7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6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8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3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4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5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0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1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3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4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5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6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17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18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19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0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1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2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3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4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5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6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27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28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29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0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1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2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3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4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5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6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37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38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39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0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1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2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3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4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5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6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47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48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6" name="Picture 69"/>
          <p:cNvPicPr/>
          <p:nvPr/>
        </p:nvPicPr>
        <p:blipFill>
          <a:blip r:embed="rId4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9" name="Picture 70"/>
          <p:cNvPicPr/>
          <p:nvPr/>
        </p:nvPicPr>
        <p:blipFill>
          <a:blip r:embed="rId5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4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5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6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7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8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9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0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1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2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3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4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5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6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7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18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19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0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things</a:t>
            </a:r>
            <a:endParaRPr lang="en-US" dirty="0"/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7" name="Picture 91"/>
          <p:cNvPicPr/>
          <p:nvPr/>
        </p:nvPicPr>
        <p:blipFill>
          <a:blip r:embed="rId1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1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2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3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4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5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6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7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18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19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0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1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2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3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4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5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6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7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28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4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5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6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7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8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8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9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0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7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 smtClean="0"/>
              <a:t>Water animals</a:t>
            </a:r>
            <a:endParaRPr lang="en-US"/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28345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502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5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6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7"/>
          <a:stretch/>
        </p:blipFill>
        <p:spPr>
          <a:xfrm>
            <a:off x="533520" y="5805000"/>
            <a:ext cx="887760" cy="887760"/>
          </a:xfrm>
          <a:prstGeom prst="rect">
            <a:avLst/>
          </a:prstGeom>
          <a:ln>
            <a:noFill/>
          </a:ln>
        </p:spPr>
      </p:pic>
      <p:pic>
        <p:nvPicPr>
          <p:cNvPr id="510" name="Picture 110"/>
          <p:cNvPicPr/>
          <p:nvPr/>
        </p:nvPicPr>
        <p:blipFill>
          <a:blip r:embed="rId7"/>
          <a:srcRect l="51757" b="57695"/>
          <a:stretch/>
        </p:blipFill>
        <p:spPr>
          <a:xfrm rot="10800000">
            <a:off x="1397160" y="6569280"/>
            <a:ext cx="469440" cy="41184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8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9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0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3" name="Picture 133"/>
          <p:cNvPicPr/>
          <p:nvPr/>
        </p:nvPicPr>
        <p:blipFill>
          <a:blip r:embed="rId11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2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3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4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15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16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17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72279"/>
            <a:ext cx="1313394" cy="80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93" y="5712761"/>
            <a:ext cx="1372116" cy="899498"/>
          </a:xfrm>
          <a:prstGeom prst="rect">
            <a:avLst/>
          </a:prstGeom>
        </p:spPr>
      </p:pic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64" y="3085056"/>
            <a:ext cx="969264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64" y="1532114"/>
            <a:ext cx="1517904" cy="1042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5713850"/>
            <a:ext cx="1560576" cy="871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4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5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6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7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8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9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0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1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2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4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9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5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4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5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6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7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8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9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0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1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2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3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4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5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5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6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7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4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2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9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dirty="0" smtClean="0"/>
              <a:t>Common things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4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5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6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7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8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9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0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1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2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3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4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5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6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7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4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6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3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4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5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6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7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8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9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0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1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smtClean="0"/>
              <a:t>Farm animals</a:t>
            </a:r>
            <a:endParaRPr lang="en-US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4" name="Picture 70"/>
          <p:cNvPicPr/>
          <p:nvPr/>
        </p:nvPicPr>
        <p:blipFill>
          <a:blip r:embed="rId1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12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4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5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6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7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8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9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8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9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5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2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5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4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5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6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7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8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9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0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1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2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3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4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5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6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7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8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9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0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1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2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3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4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6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7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18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19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0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1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2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3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18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7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 dirty="0"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4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5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6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7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8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9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0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1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2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3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4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5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6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7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18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19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0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1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2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3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4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4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5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4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6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7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8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9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0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5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1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5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4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2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6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7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3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4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4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4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5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6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7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8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9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0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1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2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3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4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5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6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7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18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19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0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1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2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3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4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5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6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56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4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5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6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7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8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9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0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1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2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3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4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5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9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6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5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6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7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8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9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0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1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2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3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4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5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6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7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18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18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7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5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19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0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1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 dirty="0"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4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5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6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7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8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9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0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1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2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3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4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5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6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7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18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19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19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19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0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toys</a:t>
            </a:r>
            <a:endParaRPr lang="en-US" dirty="0"/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4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5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6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7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8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9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0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1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2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3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4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6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5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5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6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7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18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19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0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1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4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5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6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6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7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8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9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0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1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0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2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3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4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5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6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7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18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19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0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1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 smtClean="0"/>
              <a:t>Things that help</a:t>
            </a:r>
            <a:endParaRPr lang="en-US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4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5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6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7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8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9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0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1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2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3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4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5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6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7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9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1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8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18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19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0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1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2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3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4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4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5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6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7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8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9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0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1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2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3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4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5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7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18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19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0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1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2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 dirty="0"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5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8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9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0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1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2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3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4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5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6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7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18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19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0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1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things</a:t>
            </a:r>
            <a:endParaRPr lang="en-US" dirty="0"/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4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5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6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7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6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8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9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0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1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5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7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2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3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4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5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6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7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18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19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0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1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4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5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6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6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7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8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9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0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1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2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3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4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5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6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7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18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19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5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0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1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2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3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</a:t>
            </a:r>
            <a:endParaRPr lang="en-US"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/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What </a:t>
            </a: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5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5" name="Picture 104"/>
          <p:cNvPicPr/>
          <p:nvPr/>
        </p:nvPicPr>
        <p:blipFill rotWithShape="1">
          <a:blip r:embed="rId6"/>
          <a:srcRect t="9309" r="-3810" b="16657"/>
          <a:stretch/>
        </p:blipFill>
        <p:spPr>
          <a:xfrm>
            <a:off x="5791320" y="1778000"/>
            <a:ext cx="1107320" cy="812800"/>
          </a:xfrm>
          <a:prstGeom prst="rect">
            <a:avLst/>
          </a:prstGeom>
          <a:ln>
            <a:noFill/>
          </a:ln>
        </p:spPr>
      </p:pic>
      <p:pic>
        <p:nvPicPr>
          <p:cNvPr id="616" name="Picture 106"/>
          <p:cNvPicPr/>
          <p:nvPr/>
        </p:nvPicPr>
        <p:blipFill>
          <a:blip r:embed="rId7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8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9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0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1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1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2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628" name="CustomShape 44"/>
          <p:cNvSpPr/>
          <p:nvPr/>
        </p:nvSpPr>
        <p:spPr>
          <a:xfrm>
            <a:off x="2606760" y="475560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0" name="CustomShape 46"/>
          <p:cNvSpPr/>
          <p:nvPr/>
        </p:nvSpPr>
        <p:spPr>
          <a:xfrm>
            <a:off x="8016840" y="609552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31" name="Picture 120"/>
          <p:cNvPicPr/>
          <p:nvPr/>
        </p:nvPicPr>
        <p:blipFill>
          <a:blip r:embed="rId5"/>
          <a:stretch/>
        </p:blipFill>
        <p:spPr>
          <a:xfrm>
            <a:off x="73152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632" name="Picture 121"/>
          <p:cNvPicPr/>
          <p:nvPr/>
        </p:nvPicPr>
        <p:blipFill>
          <a:blip r:embed="rId13"/>
          <a:srcRect r="45507"/>
          <a:stretch/>
        </p:blipFill>
        <p:spPr>
          <a:xfrm>
            <a:off x="2069280" y="440208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1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4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5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5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5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5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6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7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4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4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5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6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7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8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9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0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1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8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7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6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2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3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4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5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6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7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0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4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5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6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7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8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9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0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1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2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3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4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5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6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7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8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9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9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0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1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2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3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4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5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6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7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6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18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19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0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4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7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4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5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7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8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4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4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4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4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4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4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4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9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9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4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5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6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7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8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7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7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7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7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7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7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7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7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7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9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0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1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2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months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  <p:sp>
        <p:nvSpPr>
          <p:cNvPr id="7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5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6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7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8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9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0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1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2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2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3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4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5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6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7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18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19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8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4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5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6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7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8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9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0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1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2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3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4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5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6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3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7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8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9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0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1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2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3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3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3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4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5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6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7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18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19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0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1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2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3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4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5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3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9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4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5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6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7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8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9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9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0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0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1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2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4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4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7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3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3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7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4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5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6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7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4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3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6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5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6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7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18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19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0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1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2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3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4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5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6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7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28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29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0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1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2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3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4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5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6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3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4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4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4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5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5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5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6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7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8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9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0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0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0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1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1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1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2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3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2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4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5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6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7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8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9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0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1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2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3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4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5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6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7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5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5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18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19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8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2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sldjump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/>
          </a:p>
        </p:txBody>
      </p:sp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8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9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>
            <a:hlinkClick r:id="rId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pic>
        <p:nvPicPr>
          <p:cNvPr id="5758" name="Picture 71"/>
          <p:cNvPicPr/>
          <p:nvPr/>
        </p:nvPicPr>
        <p:blipFill>
          <a:blip r:embed="rId12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3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5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6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7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18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18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19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0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/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/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/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CustomShape 38"/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/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/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/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5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8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4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4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5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6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7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5" name="Picture 91"/>
          <p:cNvPicPr/>
          <p:nvPr/>
        </p:nvPicPr>
        <p:blipFill>
          <a:blip r:embed="rId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3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3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4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5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6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0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>
            <a:hlinkClick r:id="rId2" action="ppaction://hlinkfile"/>
          </p:cNvPr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>
            <a:hlinkClick r:id="rId2" action="ppaction://hlinkfile"/>
          </p:cNvPr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>
            <a:hlinkClick r:id="rId2" action="ppaction://hlinkfile"/>
          </p:cNvPr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88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>
            <a:hlinkClick r:id="rId2" action="ppaction://hlinkfile"/>
          </p:cNvPr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>
            <a:hlinkClick r:id="rId2" action="ppaction://hlinkfile"/>
          </p:cNvPr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2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 dirty="0"/>
          </a:p>
        </p:txBody>
      </p:sp>
      <p:pic>
        <p:nvPicPr>
          <p:cNvPr id="5908" name="Picture 44"/>
          <p:cNvPicPr/>
          <p:nvPr/>
        </p:nvPicPr>
        <p:blipFill>
          <a:blip r:embed="rId7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  <p:sp>
        <p:nvSpPr>
          <p:cNvPr id="3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695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9" name="Picture 134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5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en-US" dirty="0"/>
          </a:p>
        </p:txBody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9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pictures</a:t>
            </a:r>
            <a:endParaRPr lang="en-US" dirty="0"/>
          </a:p>
        </p:txBody>
      </p:sp>
      <p:sp>
        <p:nvSpPr>
          <p:cNvPr id="2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23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2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5" name="Picture 91"/>
          <p:cNvPicPr/>
          <p:nvPr/>
        </p:nvPicPr>
        <p:blipFill>
          <a:blip r:embed="rId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3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4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5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6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7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8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9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0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1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2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3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4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4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5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62" name="Picture 150"/>
          <p:cNvPicPr/>
          <p:nvPr/>
        </p:nvPicPr>
        <p:blipFill>
          <a:blip r:embed="rId16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17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18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89" y="4439989"/>
            <a:ext cx="902208" cy="74980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56" y="3175848"/>
            <a:ext cx="902208" cy="74980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96" y="5770304"/>
            <a:ext cx="902208" cy="74980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00" y="1820736"/>
            <a:ext cx="902208" cy="74980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 dirty="0"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 dirty="0"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5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8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9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0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8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1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5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2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3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4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5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6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7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18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1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8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19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1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0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1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3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  <p:sp>
        <p:nvSpPr>
          <p:cNvPr id="7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27391</TotalTime>
  <Words>2721</Words>
  <Application>Microsoft Macintosh PowerPoint</Application>
  <PresentationFormat>On-screen Show (4:3)</PresentationFormat>
  <Paragraphs>1923</Paragraphs>
  <Slides>100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Calibri</vt:lpstr>
      <vt:lpstr>Comic Sans MS</vt:lpstr>
      <vt:lpstr>DejaVu Sans</vt:lpstr>
      <vt:lpstr>StarSymbol</vt:lpstr>
      <vt:lpstr>Arial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spellingcaps</vt:lpstr>
      <vt:lpstr>N-z</vt:lpstr>
      <vt:lpstr>N-zcaps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557</cp:revision>
  <dcterms:created xsi:type="dcterms:W3CDTF">2014-11-16T21:38:59Z</dcterms:created>
  <dcterms:modified xsi:type="dcterms:W3CDTF">2016-11-11T10:13:12Z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